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sldIdLst>
    <p:sldId id="256" r:id="rId6"/>
    <p:sldId id="268" r:id="rId7"/>
    <p:sldId id="455" r:id="rId8"/>
    <p:sldId id="280" r:id="rId9"/>
    <p:sldId id="288" r:id="rId10"/>
    <p:sldId id="456" r:id="rId11"/>
    <p:sldId id="454" r:id="rId12"/>
    <p:sldId id="457" r:id="rId13"/>
    <p:sldId id="458" r:id="rId14"/>
    <p:sldId id="459" r:id="rId15"/>
    <p:sldId id="461" r:id="rId16"/>
    <p:sldId id="334" r:id="rId17"/>
    <p:sldId id="324" r:id="rId18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DE9"/>
    <a:srgbClr val="065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998311-1B45-4679-841E-52F8BCC12B02}" v="70" dt="2025-11-26T19:21:10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ávrová Martina" userId="f0c85422-9e1c-43ca-be8b-f69e83e6a10e" providerId="ADAL" clId="{949A5073-B081-408D-A098-48568A720629}"/>
    <pc:docChg chg="undo redo custSel addSld delSld modSld sldOrd">
      <pc:chgData name="Vávrová Martina" userId="f0c85422-9e1c-43ca-be8b-f69e83e6a10e" providerId="ADAL" clId="{949A5073-B081-408D-A098-48568A720629}" dt="2025-11-26T19:21:10.048" v="2979"/>
      <pc:docMkLst>
        <pc:docMk/>
      </pc:docMkLst>
      <pc:sldChg chg="del">
        <pc:chgData name="Vávrová Martina" userId="f0c85422-9e1c-43ca-be8b-f69e83e6a10e" providerId="ADAL" clId="{949A5073-B081-408D-A098-48568A720629}" dt="2025-11-24T16:37:48.396" v="2702" actId="47"/>
        <pc:sldMkLst>
          <pc:docMk/>
          <pc:sldMk cId="1195173567" sldId="269"/>
        </pc:sldMkLst>
      </pc:sldChg>
      <pc:sldChg chg="modSp del mod setBg">
        <pc:chgData name="Vávrová Martina" userId="f0c85422-9e1c-43ca-be8b-f69e83e6a10e" providerId="ADAL" clId="{949A5073-B081-408D-A098-48568A720629}" dt="2025-11-24T15:30:50.481" v="146" actId="47"/>
        <pc:sldMkLst>
          <pc:docMk/>
          <pc:sldMk cId="538513983" sldId="275"/>
        </pc:sldMkLst>
      </pc:sldChg>
      <pc:sldChg chg="modSp del setBg">
        <pc:chgData name="Vávrová Martina" userId="f0c85422-9e1c-43ca-be8b-f69e83e6a10e" providerId="ADAL" clId="{949A5073-B081-408D-A098-48568A720629}" dt="2025-11-24T15:57:36.342" v="858" actId="47"/>
        <pc:sldMkLst>
          <pc:docMk/>
          <pc:sldMk cId="0" sldId="278"/>
        </pc:sldMkLst>
      </pc:sldChg>
      <pc:sldChg chg="modSp add del mod ord setBg">
        <pc:chgData name="Vávrová Martina" userId="f0c85422-9e1c-43ca-be8b-f69e83e6a10e" providerId="ADAL" clId="{949A5073-B081-408D-A098-48568A720629}" dt="2025-11-25T06:09:55.018" v="2863"/>
        <pc:sldMkLst>
          <pc:docMk/>
          <pc:sldMk cId="255070105" sldId="280"/>
        </pc:sldMkLst>
        <pc:spChg chg="mod">
          <ac:chgData name="Vávrová Martina" userId="f0c85422-9e1c-43ca-be8b-f69e83e6a10e" providerId="ADAL" clId="{949A5073-B081-408D-A098-48568A720629}" dt="2025-11-24T15:49:22.878" v="643" actId="14100"/>
          <ac:spMkLst>
            <pc:docMk/>
            <pc:sldMk cId="255070105" sldId="280"/>
            <ac:spMk id="2" creationId="{F8B3E7A5-E73B-598A-C83A-A613373762BD}"/>
          </ac:spMkLst>
        </pc:spChg>
      </pc:sldChg>
      <pc:sldChg chg="modSp add del mod ord">
        <pc:chgData name="Vávrová Martina" userId="f0c85422-9e1c-43ca-be8b-f69e83e6a10e" providerId="ADAL" clId="{949A5073-B081-408D-A098-48568A720629}" dt="2025-11-25T06:10:03.166" v="2864"/>
        <pc:sldMkLst>
          <pc:docMk/>
          <pc:sldMk cId="2252382327" sldId="288"/>
        </pc:sldMkLst>
        <pc:spChg chg="mod">
          <ac:chgData name="Vávrová Martina" userId="f0c85422-9e1c-43ca-be8b-f69e83e6a10e" providerId="ADAL" clId="{949A5073-B081-408D-A098-48568A720629}" dt="2025-11-24T15:51:25.120" v="685" actId="20577"/>
          <ac:spMkLst>
            <pc:docMk/>
            <pc:sldMk cId="2252382327" sldId="288"/>
            <ac:spMk id="2" creationId="{A288B8A1-48BE-FD1B-1AD9-EDA65B6F6EBC}"/>
          </ac:spMkLst>
        </pc:spChg>
      </pc:sldChg>
      <pc:sldChg chg="modSp del mod">
        <pc:chgData name="Vávrová Martina" userId="f0c85422-9e1c-43ca-be8b-f69e83e6a10e" providerId="ADAL" clId="{949A5073-B081-408D-A098-48568A720629}" dt="2025-11-24T15:28:00.301" v="47" actId="47"/>
        <pc:sldMkLst>
          <pc:docMk/>
          <pc:sldMk cId="1088737078" sldId="289"/>
        </pc:sldMkLst>
      </pc:sldChg>
      <pc:sldChg chg="modSp add del mod setBg">
        <pc:chgData name="Vávrová Martina" userId="f0c85422-9e1c-43ca-be8b-f69e83e6a10e" providerId="ADAL" clId="{949A5073-B081-408D-A098-48568A720629}" dt="2025-11-24T16:33:06.893" v="2590" actId="47"/>
        <pc:sldMkLst>
          <pc:docMk/>
          <pc:sldMk cId="0" sldId="290"/>
        </pc:sldMkLst>
      </pc:sldChg>
      <pc:sldChg chg="modSp del mod">
        <pc:chgData name="Vávrová Martina" userId="f0c85422-9e1c-43ca-be8b-f69e83e6a10e" providerId="ADAL" clId="{949A5073-B081-408D-A098-48568A720629}" dt="2025-11-24T16:33:03.958" v="2589" actId="47"/>
        <pc:sldMkLst>
          <pc:docMk/>
          <pc:sldMk cId="10682258" sldId="291"/>
        </pc:sldMkLst>
      </pc:sldChg>
      <pc:sldChg chg="add setBg">
        <pc:chgData name="Vávrová Martina" userId="f0c85422-9e1c-43ca-be8b-f69e83e6a10e" providerId="ADAL" clId="{949A5073-B081-408D-A098-48568A720629}" dt="2025-11-26T19:21:10.048" v="2979"/>
        <pc:sldMkLst>
          <pc:docMk/>
          <pc:sldMk cId="2382048293" sldId="334"/>
        </pc:sldMkLst>
      </pc:sldChg>
      <pc:sldChg chg="add del setBg">
        <pc:chgData name="Vávrová Martina" userId="f0c85422-9e1c-43ca-be8b-f69e83e6a10e" providerId="ADAL" clId="{949A5073-B081-408D-A098-48568A720629}" dt="2025-11-26T19:19:01.361" v="2871" actId="47"/>
        <pc:sldMkLst>
          <pc:docMk/>
          <pc:sldMk cId="2241136103" sldId="453"/>
        </pc:sldMkLst>
      </pc:sldChg>
      <pc:sldChg chg="modSp add mod setBg">
        <pc:chgData name="Vávrová Martina" userId="f0c85422-9e1c-43ca-be8b-f69e83e6a10e" providerId="ADAL" clId="{949A5073-B081-408D-A098-48568A720629}" dt="2025-11-24T16:57:31.640" v="2785" actId="255"/>
        <pc:sldMkLst>
          <pc:docMk/>
          <pc:sldMk cId="3063269167" sldId="454"/>
        </pc:sldMkLst>
        <pc:spChg chg="mod">
          <ac:chgData name="Vávrová Martina" userId="f0c85422-9e1c-43ca-be8b-f69e83e6a10e" providerId="ADAL" clId="{949A5073-B081-408D-A098-48568A720629}" dt="2025-11-24T15:31:06.858" v="214" actId="20577"/>
          <ac:spMkLst>
            <pc:docMk/>
            <pc:sldMk cId="3063269167" sldId="454"/>
            <ac:spMk id="5" creationId="{97583ABA-09A8-A047-5B57-5296E1B908C8}"/>
          </ac:spMkLst>
        </pc:spChg>
        <pc:spChg chg="mod">
          <ac:chgData name="Vávrová Martina" userId="f0c85422-9e1c-43ca-be8b-f69e83e6a10e" providerId="ADAL" clId="{949A5073-B081-408D-A098-48568A720629}" dt="2025-11-24T16:57:31.640" v="2785" actId="255"/>
          <ac:spMkLst>
            <pc:docMk/>
            <pc:sldMk cId="3063269167" sldId="454"/>
            <ac:spMk id="6" creationId="{61A6F5E6-36AE-F01F-25B8-3D81D155C460}"/>
          </ac:spMkLst>
        </pc:spChg>
      </pc:sldChg>
      <pc:sldChg chg="add del setBg">
        <pc:chgData name="Vávrová Martina" userId="f0c85422-9e1c-43ca-be8b-f69e83e6a10e" providerId="ADAL" clId="{949A5073-B081-408D-A098-48568A720629}" dt="2025-11-24T15:28:28.546" v="50"/>
        <pc:sldMkLst>
          <pc:docMk/>
          <pc:sldMk cId="3455916488" sldId="454"/>
        </pc:sldMkLst>
      </pc:sldChg>
      <pc:sldChg chg="modSp add mod ord setBg">
        <pc:chgData name="Vávrová Martina" userId="f0c85422-9e1c-43ca-be8b-f69e83e6a10e" providerId="ADAL" clId="{949A5073-B081-408D-A098-48568A720629}" dt="2025-11-26T19:18:31.048" v="2868"/>
        <pc:sldMkLst>
          <pc:docMk/>
          <pc:sldMk cId="2153352958" sldId="455"/>
        </pc:sldMkLst>
        <pc:spChg chg="mod">
          <ac:chgData name="Vávrová Martina" userId="f0c85422-9e1c-43ca-be8b-f69e83e6a10e" providerId="ADAL" clId="{949A5073-B081-408D-A098-48568A720629}" dt="2025-11-24T16:57:04.410" v="2782" actId="12"/>
          <ac:spMkLst>
            <pc:docMk/>
            <pc:sldMk cId="2153352958" sldId="455"/>
            <ac:spMk id="6" creationId="{F92B55CC-68C2-314C-0B0E-2FDF6D7C2FAD}"/>
          </ac:spMkLst>
        </pc:spChg>
      </pc:sldChg>
      <pc:sldChg chg="add del setBg">
        <pc:chgData name="Vávrová Martina" userId="f0c85422-9e1c-43ca-be8b-f69e83e6a10e" providerId="ADAL" clId="{949A5073-B081-408D-A098-48568A720629}" dt="2025-11-24T15:29:42.659" v="134"/>
        <pc:sldMkLst>
          <pc:docMk/>
          <pc:sldMk cId="2387641690" sldId="455"/>
        </pc:sldMkLst>
      </pc:sldChg>
      <pc:sldChg chg="modSp add mod ord setBg">
        <pc:chgData name="Vávrová Martina" userId="f0c85422-9e1c-43ca-be8b-f69e83e6a10e" providerId="ADAL" clId="{949A5073-B081-408D-A098-48568A720629}" dt="2025-11-26T19:18:47.113" v="2870"/>
        <pc:sldMkLst>
          <pc:docMk/>
          <pc:sldMk cId="199183980" sldId="456"/>
        </pc:sldMkLst>
        <pc:spChg chg="mod">
          <ac:chgData name="Vávrová Martina" userId="f0c85422-9e1c-43ca-be8b-f69e83e6a10e" providerId="ADAL" clId="{949A5073-B081-408D-A098-48568A720629}" dt="2025-11-24T15:36:21.227" v="284" actId="20577"/>
          <ac:spMkLst>
            <pc:docMk/>
            <pc:sldMk cId="199183980" sldId="456"/>
            <ac:spMk id="5" creationId="{53CCB410-3A57-5C9A-1946-B9F1C1A4DC84}"/>
          </ac:spMkLst>
        </pc:spChg>
        <pc:spChg chg="mod">
          <ac:chgData name="Vávrová Martina" userId="f0c85422-9e1c-43ca-be8b-f69e83e6a10e" providerId="ADAL" clId="{949A5073-B081-408D-A098-48568A720629}" dt="2025-11-24T16:57:18.604" v="2784" actId="12"/>
          <ac:spMkLst>
            <pc:docMk/>
            <pc:sldMk cId="199183980" sldId="456"/>
            <ac:spMk id="6" creationId="{B1ABE870-C5C1-D4B1-B25F-BA7C5742FD9C}"/>
          </ac:spMkLst>
        </pc:spChg>
      </pc:sldChg>
      <pc:sldChg chg="addSp delSp modSp add mod setBg modClrScheme chgLayout">
        <pc:chgData name="Vávrová Martina" userId="f0c85422-9e1c-43ca-be8b-f69e83e6a10e" providerId="ADAL" clId="{949A5073-B081-408D-A098-48568A720629}" dt="2025-11-24T16:57:43.693" v="2787" actId="255"/>
        <pc:sldMkLst>
          <pc:docMk/>
          <pc:sldMk cId="2703991885" sldId="457"/>
        </pc:sldMkLst>
        <pc:spChg chg="mod">
          <ac:chgData name="Vávrová Martina" userId="f0c85422-9e1c-43ca-be8b-f69e83e6a10e" providerId="ADAL" clId="{949A5073-B081-408D-A098-48568A720629}" dt="2025-11-24T15:56:26.674" v="827" actId="6549"/>
          <ac:spMkLst>
            <pc:docMk/>
            <pc:sldMk cId="2703991885" sldId="457"/>
            <ac:spMk id="6" creationId="{7FF4933F-BA88-828C-EAD5-D485254C605E}"/>
          </ac:spMkLst>
        </pc:spChg>
        <pc:spChg chg="add mod ord">
          <ac:chgData name="Vávrová Martina" userId="f0c85422-9e1c-43ca-be8b-f69e83e6a10e" providerId="ADAL" clId="{949A5073-B081-408D-A098-48568A720629}" dt="2025-11-24T15:57:08.520" v="855"/>
          <ac:spMkLst>
            <pc:docMk/>
            <pc:sldMk cId="2703991885" sldId="457"/>
            <ac:spMk id="8" creationId="{6578D4F9-90A2-A241-F499-5304BD8C416B}"/>
          </ac:spMkLst>
        </pc:spChg>
        <pc:spChg chg="add mod ord">
          <ac:chgData name="Vávrová Martina" userId="f0c85422-9e1c-43ca-be8b-f69e83e6a10e" providerId="ADAL" clId="{949A5073-B081-408D-A098-48568A720629}" dt="2025-11-24T16:57:39.144" v="2786" actId="255"/>
          <ac:spMkLst>
            <pc:docMk/>
            <pc:sldMk cId="2703991885" sldId="457"/>
            <ac:spMk id="9" creationId="{896A4B8D-7BC4-65DC-DCE4-3D5FAD077EE7}"/>
          </ac:spMkLst>
        </pc:spChg>
        <pc:spChg chg="add mod ord">
          <ac:chgData name="Vávrová Martina" userId="f0c85422-9e1c-43ca-be8b-f69e83e6a10e" providerId="ADAL" clId="{949A5073-B081-408D-A098-48568A720629}" dt="2025-11-24T16:57:43.693" v="2787" actId="255"/>
          <ac:spMkLst>
            <pc:docMk/>
            <pc:sldMk cId="2703991885" sldId="457"/>
            <ac:spMk id="10" creationId="{DD59BC95-0052-C3FC-6D12-F19F09CDF5B8}"/>
          </ac:spMkLst>
        </pc:spChg>
      </pc:sldChg>
      <pc:sldChg chg="new del">
        <pc:chgData name="Vávrová Martina" userId="f0c85422-9e1c-43ca-be8b-f69e83e6a10e" providerId="ADAL" clId="{949A5073-B081-408D-A098-48568A720629}" dt="2025-11-24T15:56:52.318" v="853" actId="47"/>
        <pc:sldMkLst>
          <pc:docMk/>
          <pc:sldMk cId="2386471697" sldId="458"/>
        </pc:sldMkLst>
      </pc:sldChg>
      <pc:sldChg chg="addSp delSp modSp add mod setBg">
        <pc:chgData name="Vávrová Martina" userId="f0c85422-9e1c-43ca-be8b-f69e83e6a10e" providerId="ADAL" clId="{949A5073-B081-408D-A098-48568A720629}" dt="2025-11-24T16:35:14.804" v="2686" actId="12"/>
        <pc:sldMkLst>
          <pc:docMk/>
          <pc:sldMk cId="3001748579" sldId="458"/>
        </pc:sldMkLst>
        <pc:spChg chg="mod">
          <ac:chgData name="Vávrová Martina" userId="f0c85422-9e1c-43ca-be8b-f69e83e6a10e" providerId="ADAL" clId="{949A5073-B081-408D-A098-48568A720629}" dt="2025-11-24T16:01:41.296" v="1044" actId="20577"/>
          <ac:spMkLst>
            <pc:docMk/>
            <pc:sldMk cId="3001748579" sldId="458"/>
            <ac:spMk id="5" creationId="{4ED82CBE-B218-F63B-51D0-766977B02444}"/>
          </ac:spMkLst>
        </pc:spChg>
        <pc:spChg chg="mod">
          <ac:chgData name="Vávrová Martina" userId="f0c85422-9e1c-43ca-be8b-f69e83e6a10e" providerId="ADAL" clId="{949A5073-B081-408D-A098-48568A720629}" dt="2025-11-24T16:35:14.804" v="2686" actId="12"/>
          <ac:spMkLst>
            <pc:docMk/>
            <pc:sldMk cId="3001748579" sldId="458"/>
            <ac:spMk id="6" creationId="{701C4E46-A82B-A743-72BF-99379C5FBBAF}"/>
          </ac:spMkLst>
        </pc:spChg>
      </pc:sldChg>
      <pc:sldChg chg="modSp add mod setBg">
        <pc:chgData name="Vávrová Martina" userId="f0c85422-9e1c-43ca-be8b-f69e83e6a10e" providerId="ADAL" clId="{949A5073-B081-408D-A098-48568A720629}" dt="2025-11-24T16:46:53.174" v="2776" actId="20577"/>
        <pc:sldMkLst>
          <pc:docMk/>
          <pc:sldMk cId="355985035" sldId="459"/>
        </pc:sldMkLst>
        <pc:spChg chg="mod">
          <ac:chgData name="Vávrová Martina" userId="f0c85422-9e1c-43ca-be8b-f69e83e6a10e" providerId="ADAL" clId="{949A5073-B081-408D-A098-48568A720629}" dt="2025-11-24T16:46:53.174" v="2776" actId="20577"/>
          <ac:spMkLst>
            <pc:docMk/>
            <pc:sldMk cId="355985035" sldId="459"/>
            <ac:spMk id="6" creationId="{81F3BFCA-8F84-F23D-F191-B3778B0806E2}"/>
          </ac:spMkLst>
        </pc:spChg>
      </pc:sldChg>
      <pc:sldChg chg="modSp add del mod">
        <pc:chgData name="Vávrová Martina" userId="f0c85422-9e1c-43ca-be8b-f69e83e6a10e" providerId="ADAL" clId="{949A5073-B081-408D-A098-48568A720629}" dt="2025-11-24T16:36:13.858" v="2697" actId="47"/>
        <pc:sldMkLst>
          <pc:docMk/>
          <pc:sldMk cId="2300333009" sldId="460"/>
        </pc:sldMkLst>
      </pc:sldChg>
      <pc:sldChg chg="modSp add mod setBg">
        <pc:chgData name="Vávrová Martina" userId="f0c85422-9e1c-43ca-be8b-f69e83e6a10e" providerId="ADAL" clId="{949A5073-B081-408D-A098-48568A720629}" dt="2025-11-26T19:20:25.861" v="2977" actId="20577"/>
        <pc:sldMkLst>
          <pc:docMk/>
          <pc:sldMk cId="3085229620" sldId="461"/>
        </pc:sldMkLst>
        <pc:spChg chg="mod">
          <ac:chgData name="Vávrová Martina" userId="f0c85422-9e1c-43ca-be8b-f69e83e6a10e" providerId="ADAL" clId="{949A5073-B081-408D-A098-48568A720629}" dt="2025-11-26T19:19:28.630" v="2893" actId="20577"/>
          <ac:spMkLst>
            <pc:docMk/>
            <pc:sldMk cId="3085229620" sldId="461"/>
            <ac:spMk id="5" creationId="{CE55088A-F0E2-190E-3798-9D2DE01D9FD1}"/>
          </ac:spMkLst>
        </pc:spChg>
        <pc:spChg chg="mod">
          <ac:chgData name="Vávrová Martina" userId="f0c85422-9e1c-43ca-be8b-f69e83e6a10e" providerId="ADAL" clId="{949A5073-B081-408D-A098-48568A720629}" dt="2025-11-26T19:20:25.861" v="2977" actId="20577"/>
          <ac:spMkLst>
            <pc:docMk/>
            <pc:sldMk cId="3085229620" sldId="461"/>
            <ac:spMk id="6" creationId="{00D10CE9-5736-8A1A-7465-B13A6A1D355D}"/>
          </ac:spMkLst>
        </pc:spChg>
      </pc:sldChg>
      <pc:sldChg chg="add del setBg">
        <pc:chgData name="Vávrová Martina" userId="f0c85422-9e1c-43ca-be8b-f69e83e6a10e" providerId="ADAL" clId="{949A5073-B081-408D-A098-48568A720629}" dt="2025-11-25T06:09:26.301" v="2862"/>
        <pc:sldMkLst>
          <pc:docMk/>
          <pc:sldMk cId="852827126" sldId="462"/>
        </pc:sldMkLst>
      </pc:sldChg>
      <pc:sldChg chg="add del setBg">
        <pc:chgData name="Vávrová Martina" userId="f0c85422-9e1c-43ca-be8b-f69e83e6a10e" providerId="ADAL" clId="{949A5073-B081-408D-A098-48568A720629}" dt="2025-11-25T06:09:10.743" v="2860"/>
        <pc:sldMkLst>
          <pc:docMk/>
          <pc:sldMk cId="3949934221" sldId="4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9F7CA-1344-4822-9827-F7C67F071167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77631-C94F-442B-817B-714701AA6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87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26AB2-FFE3-0CD2-5205-A530F564F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3DE2363-4318-4079-1795-3AFA2C8F6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0EBF716-A8EA-CD07-594D-C3BDA7633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735260-43D4-C54A-56F1-2DE3C89F02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59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3E905-2E2F-9F10-101D-5AE3920CC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1EF265F-65C9-6D95-9E64-0E5958C3B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975A1AE-D273-7CCA-605C-6E10851E16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46455D-4E2E-1492-FA04-2C161C4BEB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409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568A9-3D63-7965-AC38-4508F7CA8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EAF2BD9-4B52-1F2D-7DF2-15D2FAEB82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A8447E9-E487-392F-2C1B-98A21A08F8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51E962-7492-3C0F-BD5F-F24F7150E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94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F1325-8EDC-9ADF-E87A-49FD42E1A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68F89AA-6628-41C2-0E30-623AC9C683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9A5BA19-F524-0A38-8980-74D6AC351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0DE799-9D5A-F72C-285F-8231F607B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75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BA895-1087-BC71-A909-AE69FB605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44DAC99-87E3-F141-2547-3D58DCF83C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A652ED9-A34B-0073-9790-05FBCF949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AF6109-99FF-0C30-192E-23E9EBA53B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645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DD181-5CED-C1C3-446D-D2297CA08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8D2696C-2B26-E9CA-0ABE-B55B34909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DCC1597-8E0A-F30E-701E-CF4965CE0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113EA8-4114-034F-E24D-E327E2C96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831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A7990-153A-A216-E407-C06FDFBB4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80B6DCD-C2B8-B52C-B20E-CE693BDF0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40A750A-B5D9-2252-EC79-EE6ACD515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6A3CA2-081B-2CC0-244C-A6F004C3E7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8193-1FEE-4A7A-91CD-CD66AF2EAD9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04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1884F-C944-494E-9CE7-11EAFE14A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CEF5B32-8F32-5390-AA7A-9AC63A9AAD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7D4D940-B455-8848-23FD-0E6383C90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7CAD1F-7265-27E5-035C-F6017F230C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F8193-1FEE-4A7A-91CD-CD66AF2EAD9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00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0E84A9-BF26-B110-C428-E5563323A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1CBD-AEC6-4E8A-9238-773384EC7E90}" type="datetimeFigureOut">
              <a:rPr lang="cs-CZ"/>
              <a:pPr>
                <a:defRPr/>
              </a:pPr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278DC8-4A20-3F36-7A3B-00629D8E2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F9E17A-579A-9ECE-BE13-70CDBC9F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9A24-1EEC-4269-9F49-5D5C698EEB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56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211248-D737-3D4E-E0C7-6C8D41E0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42347-5F1E-4681-900D-EDFA89999847}" type="datetimeFigureOut">
              <a:rPr lang="cs-CZ"/>
              <a:pPr>
                <a:defRPr/>
              </a:pPr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B4BAF2-0BF2-3F16-A908-494C9868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06FAF4-3BB5-F744-EC80-662E5EF9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81C1-4683-4451-8703-DC0A7F57BE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7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FBB320-6F70-2F7E-590D-EEB547FC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234ED-E47F-4933-AAAA-3949FE6621B1}" type="datetimeFigureOut">
              <a:rPr lang="cs-CZ"/>
              <a:pPr>
                <a:defRPr/>
              </a:pPr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E4A6AC-325A-C92B-1DF2-50219624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A11B4B-231E-6C9A-AC2C-ECC22F79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83FE1-4255-4097-9A69-34FCAE97A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317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70C36-D987-AC13-ABE2-59CCDAE49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FDB687-F09E-5593-4D99-2AA9CE597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3CBC0E-5624-9B9C-AD2E-108EF471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D22664-3E49-264D-1C4D-B49CC698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A911AA-FA2B-5913-58DC-FB532E4D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15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CFC94-E556-EB04-E773-0C4D0955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272D28-F23C-181C-A6DD-EF74AE6D2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18C404-7F38-C28F-CD75-0FCA9F134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D94E69-999E-1CF1-C1B0-DE8164AD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10A37D-645B-BE1B-749E-BABE0704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329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DD7ED-1138-152C-2B3D-C9BD70D0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B665B8-B21A-0604-6DCD-4B351829B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B09236-D237-3AC7-B626-27D4F34F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E8FE85-21A8-4AF8-A268-4C3B8BBE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71D6AC-F9C8-9640-A5A0-504D3C3F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910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2695F6-2BC2-A8C9-EE83-DF5721D8F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13841C-5195-9070-EB07-9710831B1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45EE55-F552-4AC9-A994-F0F2BB113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B53192-F7C2-859A-DB4E-EFE132463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490288-F92B-1940-C9E8-D199878E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2BD139-8568-8D68-0B78-23614283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367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7D27C-0A2B-A0FC-66AA-6FC198DE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255BAF-C880-A1D2-B1A4-5B880C498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171913-84E4-083F-C24B-03B1DFB5E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EFBD18-4815-CB47-E3E9-80F2D10BE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CEA3F62-22A7-56E9-03E0-AE0A683F22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048ED42-799F-7D4A-23E6-65101F3C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2281BA2-929E-961C-EF33-F8C9D794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A0DD32E-1B2F-E5A3-339E-97D2C19C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708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C96CE-33F1-47F7-A05A-9A47FAD4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9D84EA8-6D9A-092D-8F75-9DC6C7173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FE93D82-5377-6458-866C-FDFEEC42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E3DE2BF-45AB-B3C3-E8C1-2D2B83A0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62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F4634AB-7E36-43AB-80AD-985BADBB6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1CF90F0-0805-A867-1694-351192CD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5D5A6E-37B5-FA68-4B06-AA522165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53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7AEDD-A3C9-71EF-235E-1AA07208A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946959-991B-4748-8BB9-3D45CB27A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3905C3-29F3-B8DD-2F95-560B3E609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5DD378-3285-AF0D-1C01-9FCAF3B7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5E5AA5-434A-B21B-F233-06CF4EAE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9CB1DD-2C03-8375-9081-4E134BC97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21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4712CC-7140-A30A-3772-141E35A9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883FB-9DEA-426B-9A24-E976F22E7E2F}" type="datetimeFigureOut">
              <a:rPr lang="cs-CZ"/>
              <a:pPr>
                <a:defRPr/>
              </a:pPr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2B136E-0BB7-CA86-A417-E3CA6066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4E4895-C058-EF92-D9C9-59651BFE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F4827-A6E1-4511-96D2-47E767272C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335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5D3CE-EE03-AF6F-2897-2E4652E8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EA741F8-728E-7FAB-48BF-0359E4B7E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49DEA8-69CA-EE87-2D12-540437BCA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21B274-21EB-A83C-E7C6-28E8F12ED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5A7223-34EA-D42C-9CA3-313EC4F1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24B412-FDB4-8D36-C437-28FC7E8F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726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DF77FA-E04A-FDA2-8B40-577C05C7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4A605C-A5BA-8E94-9708-5617060C1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4DEFBB-5A97-C166-EDB5-829922851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F8841A-0DE8-E674-BD5B-EEB2A3CF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EE5808-5C1C-5B5D-C2D6-7F9B39EF3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107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2AF23C3-7B85-944D-09F6-386E4C49F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4F713B-AA68-1CC7-321D-91135AAFC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305DA4-7B3F-72A7-F811-90D6E390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BC5-4C44-4AA6-BED6-D0E00F038A8C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DCA782-2098-3367-1FFB-71BDB7E3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B7EAA4-8892-B188-2D20-3B9AB14A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75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1E4104-DA1A-4ACF-6D57-939B64A9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012C2-F820-469E-9C69-CA4A8F1F0FAB}" type="datetimeFigureOut">
              <a:rPr lang="cs-CZ"/>
              <a:pPr>
                <a:defRPr/>
              </a:pPr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705F65-BAF4-9830-5BEC-7017805D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5C13F3-1AD2-0798-7131-76D33F79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C392F-7DE8-47E9-B19C-CFED80D90C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34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C62A540A-3D45-E062-4D59-77813DB30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8075C-0811-4ADF-986A-61FE8DEC7797}" type="datetimeFigureOut">
              <a:rPr lang="cs-CZ"/>
              <a:pPr>
                <a:defRPr/>
              </a:pPr>
              <a:t>02.12.2025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A7335785-FEEA-284A-2EE7-385ECBD82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75E5C93-827D-4BD5-A69E-01D28691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F6EB9-6CB7-4C8A-98E2-27E576C95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8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EE391BB4-1606-175B-58B2-29410E74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CB633-5F7F-447E-94AB-A063BD0E0CEC}" type="datetimeFigureOut">
              <a:rPr lang="cs-CZ"/>
              <a:pPr>
                <a:defRPr/>
              </a:pPr>
              <a:t>02.12.2025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7F492502-FC81-FD9E-908B-FAC14D330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7732F48E-9EA8-55E1-7986-48B28D1F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0B2B0-1F3F-4B9B-9F72-602900372F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24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3851FD49-24E7-9E34-FD92-C507834C1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81E72-57EE-4EDB-B67E-2CC345CE34D8}" type="datetimeFigureOut">
              <a:rPr lang="cs-CZ"/>
              <a:pPr>
                <a:defRPr/>
              </a:pPr>
              <a:t>02.12.2025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5D284EEE-FC1E-5BC7-7FEF-E4C61CFA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B4E663DE-178F-0B0A-E33A-9A3289A4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DF8C2-72F3-4ECC-BA04-1CF676F61E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19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E6C64420-0777-0D3C-D899-25DF4356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871F2-D887-423C-B059-D1FFCCC492A5}" type="datetimeFigureOut">
              <a:rPr lang="cs-CZ"/>
              <a:pPr>
                <a:defRPr/>
              </a:pPr>
              <a:t>02.12.2025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2FC5B8E5-29C9-A7A3-7BD6-5204E01F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5A1769E1-2972-256C-72CE-5DB3F9783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81088-AAD2-4FC4-B555-64C162DFE6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80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C9EABE4D-57EB-DFCB-D1B4-5FB5A856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435F-1ED0-4AAF-8502-4347268614F1}" type="datetimeFigureOut">
              <a:rPr lang="cs-CZ"/>
              <a:pPr>
                <a:defRPr/>
              </a:pPr>
              <a:t>02.12.2025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B0E73753-1F57-0BCA-D37C-777618A2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62D7FDE-6367-E95A-0E91-324491D3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B0893-CA1D-4FDA-8EEF-A5EBF04ED3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9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EE8ACE6B-22E7-149E-B13E-F9789F0E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3919-3035-44DF-B451-CBA320848741}" type="datetimeFigureOut">
              <a:rPr lang="cs-CZ"/>
              <a:pPr>
                <a:defRPr/>
              </a:pPr>
              <a:t>02.12.2025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A0622D46-DDEB-88D9-48F2-ED8F1E3B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6F4FE0CF-3700-87F4-25BE-A750491D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1C4DC-D6DB-4F7A-9964-2B11884B5D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41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nadpis 1">
            <a:extLst>
              <a:ext uri="{FF2B5EF4-FFF2-40B4-BE49-F238E27FC236}">
                <a16:creationId xmlns:a16="http://schemas.microsoft.com/office/drawing/2014/main" id="{1D5F3E1A-DBC8-1B28-E75F-0A6B9CAEB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text 2">
            <a:extLst>
              <a:ext uri="{FF2B5EF4-FFF2-40B4-BE49-F238E27FC236}">
                <a16:creationId xmlns:a16="http://schemas.microsoft.com/office/drawing/2014/main" id="{CEC3D9BE-561B-BFA4-E031-4013FBAA2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FFAA02-E2B2-5238-7D95-DD94329CF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6C5D9-5099-4307-AA9D-208BA27E4EED}" type="datetimeFigureOut">
              <a:rPr lang="cs-CZ"/>
              <a:pPr>
                <a:defRPr/>
              </a:pPr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E71456-6E2B-DF4A-33AD-7A4D920CA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5E94DF-F5C5-67C5-D9A2-F8C1FB590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AAA30B-23EF-4723-A560-A8E2D2E553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2F12182-A9F3-2316-9E90-1C9A41C8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5EDE78-68CF-BA59-8CA7-BABF6EABA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0405F1-969E-71C0-3A3E-27174EEF8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324BC5-4C44-4AA6-BED6-D0E00F038A8C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BD045F-66E4-70DD-2B2B-862478058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99DA71-271A-031D-103B-29635353B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8BFE3A-F541-43DB-8FBD-728C57276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88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stredniclanek.vysocina@msmt.gov.cz" TargetMode="External"/><Relationship Id="rId3" Type="http://schemas.openxmlformats.org/officeDocument/2006/relationships/notesSlide" Target="../notesSlides/notesSlide8.xml"/><Relationship Id="rId7" Type="http://schemas.openxmlformats.org/officeDocument/2006/relationships/hyperlink" Target="mailto:sarka.stejskalova@msmt.gov.cz" TargetMode="Externa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6" Type="http://schemas.openxmlformats.org/officeDocument/2006/relationships/hyperlink" Target="mailto:lenka.buresova@msmt.gov.cz" TargetMode="External"/><Relationship Id="rId5" Type="http://schemas.openxmlformats.org/officeDocument/2006/relationships/hyperlink" Target="mailto:martina.vavrova@msmt.gov.cz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tredniclanek.vysocina@msmt.gov.cz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0A476-126E-75CF-3610-2DC11F588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EFFA8-252D-7A9E-7362-401324F7D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DCE2B14-549A-C26B-6171-C896453CC54F}"/>
              </a:ext>
            </a:extLst>
          </p:cNvPr>
          <p:cNvSpPr txBox="1"/>
          <p:nvPr/>
        </p:nvSpPr>
        <p:spPr>
          <a:xfrm>
            <a:off x="948626" y="699325"/>
            <a:ext cx="103046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c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Podařilo se ...</a:t>
            </a:r>
            <a:endParaRPr lang="cs" sz="4000" b="1" dirty="0">
              <a:solidFill>
                <a:schemeClr val="tx2">
                  <a:lumMod val="75000"/>
                  <a:lumOff val="25000"/>
                </a:schemeClr>
              </a:solidFill>
              <a:latin typeface="Aptos"/>
              <a:ea typeface="Open Sans Extrabold"/>
              <a:cs typeface="Open Sans Extrabold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81F3BFCA-8F84-F23D-F191-B3778B0806E2}"/>
              </a:ext>
            </a:extLst>
          </p:cNvPr>
          <p:cNvSpPr txBox="1">
            <a:spLocks noChangeArrowheads="1"/>
          </p:cNvSpPr>
          <p:nvPr/>
        </p:nvSpPr>
        <p:spPr>
          <a:xfrm>
            <a:off x="948626" y="1563624"/>
            <a:ext cx="10487469" cy="45950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dirty="0">
                <a:solidFill>
                  <a:srgbClr val="72BDE9"/>
                </a:solidFill>
              </a:rPr>
              <a:t>Velmi dobrá spolupráce s aktéry ve vzdělávání </a:t>
            </a:r>
            <a:r>
              <a:rPr lang="cs-CZ" altLang="cs-CZ">
                <a:solidFill>
                  <a:srgbClr val="72BDE9"/>
                </a:solidFill>
              </a:rPr>
              <a:t>v našem kraji</a:t>
            </a:r>
            <a:endParaRPr lang="cs-CZ" altLang="cs-CZ" dirty="0">
              <a:solidFill>
                <a:srgbClr val="72BDE9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6508C"/>
                </a:solidFill>
              </a:rPr>
              <a:t>Vysočina </a:t>
            </a:r>
            <a:r>
              <a:rPr lang="cs-CZ" dirty="0" err="1">
                <a:solidFill>
                  <a:srgbClr val="06508C"/>
                </a:solidFill>
              </a:rPr>
              <a:t>Education</a:t>
            </a:r>
            <a:endParaRPr lang="cs-CZ" dirty="0">
              <a:solidFill>
                <a:srgbClr val="06508C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6508C"/>
                </a:solidFill>
              </a:rPr>
              <a:t>Plánovaná účast na ředitelských kamelotech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6508C"/>
                </a:solidFill>
              </a:rPr>
              <a:t>MAP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6508C"/>
                </a:solidFill>
              </a:rPr>
              <a:t>Účast na některých ŘV MAP, neformální setkání v rámci kraje 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6508C"/>
                </a:solidFill>
              </a:rPr>
              <a:t>Asociace ředitelů základních škol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6508C"/>
                </a:solidFill>
              </a:rPr>
              <a:t>Účast na setkáních asociace, představení aktualit v práci SČ, řešení dotazů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6508C"/>
                </a:solidFill>
              </a:rPr>
              <a:t>Skupinové konzultace SČ pro ředitele škol a jejich zřizovatele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6508C"/>
                </a:solidFill>
              </a:rPr>
              <a:t>Převaha online konzultací k aktuálním tématům novely školských předpisů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6508C"/>
                </a:solidFill>
              </a:rPr>
              <a:t>Prezenční setkání k postupu při předávání dat ze školních matrik MŠ</a:t>
            </a:r>
          </a:p>
          <a:p>
            <a:pPr marL="0" indent="0">
              <a:buNone/>
            </a:pPr>
            <a:endParaRPr lang="cs-CZ" dirty="0">
              <a:solidFill>
                <a:srgbClr val="06508C"/>
              </a:solidFill>
            </a:endParaRPr>
          </a:p>
          <a:p>
            <a:endParaRPr lang="cs-CZ" dirty="0">
              <a:solidFill>
                <a:srgbClr val="72BDE9"/>
              </a:solidFill>
            </a:endParaRP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598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20422B87-E524-2E68-3601-81A62A1D0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F10549-1162-B8BB-CA68-219A40088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E55088A-F0E2-190E-3798-9D2DE01D9FD1}"/>
              </a:ext>
            </a:extLst>
          </p:cNvPr>
          <p:cNvSpPr txBox="1"/>
          <p:nvPr/>
        </p:nvSpPr>
        <p:spPr>
          <a:xfrm>
            <a:off x="948626" y="699325"/>
            <a:ext cx="103046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c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Aktuality v naší práci</a:t>
            </a:r>
            <a:endParaRPr lang="cs" sz="4000" b="1" dirty="0">
              <a:solidFill>
                <a:schemeClr val="tx2">
                  <a:lumMod val="75000"/>
                  <a:lumOff val="25000"/>
                </a:schemeClr>
              </a:solidFill>
              <a:latin typeface="Aptos"/>
              <a:ea typeface="Open Sans Extrabold"/>
              <a:cs typeface="Open Sans Extrabold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0D10CE9-5736-8A1A-7465-B13A6A1D355D}"/>
              </a:ext>
            </a:extLst>
          </p:cNvPr>
          <p:cNvSpPr txBox="1">
            <a:spLocks noChangeArrowheads="1"/>
          </p:cNvSpPr>
          <p:nvPr/>
        </p:nvSpPr>
        <p:spPr>
          <a:xfrm>
            <a:off x="948626" y="1563624"/>
            <a:ext cx="10487469" cy="45950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72BDE9"/>
                </a:solidFill>
              </a:rPr>
              <a:t>Platforma spolupráce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06508C"/>
                </a:solidFill>
              </a:rPr>
              <a:t>26. 11. 2025 Znevýhodnění žáků – snižování nerovností v přístupu ke kvalitnímu vzdělávání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72BDE9"/>
                </a:solidFill>
              </a:rPr>
              <a:t>Skupinové konzultace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6508C"/>
                </a:solidFill>
              </a:rPr>
              <a:t>Další témata související s novelou školského zákona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6508C"/>
                </a:solidFill>
              </a:rPr>
              <a:t>prosinec 2025 - </a:t>
            </a:r>
            <a:r>
              <a:rPr lang="cs-CZ" dirty="0" err="1">
                <a:solidFill>
                  <a:srgbClr val="06508C"/>
                </a:solidFill>
              </a:rPr>
              <a:t>odkladová</a:t>
            </a:r>
            <a:r>
              <a:rPr lang="cs-CZ" dirty="0">
                <a:solidFill>
                  <a:srgbClr val="06508C"/>
                </a:solidFill>
              </a:rPr>
              <a:t> novela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6508C"/>
                </a:solidFill>
              </a:rPr>
              <a:t>1. pololetí rok 2026  - identifikace sociálního znevýhodnění, školská rada, konkurzní řízení na ředitele škol, slučování škol…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6508C"/>
                </a:solidFill>
              </a:rPr>
              <a:t>Témata dle potřeb cílových skupin, případně vázaná na aktuální procesy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6508C"/>
                </a:solidFill>
              </a:rPr>
              <a:t>správní řízení při zápisu ke vzdělávání v MŠ, ZŠ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72BDE9"/>
                </a:solidFill>
              </a:rPr>
              <a:t>Individuální konzultace ve školách, u zřizovatelů</a:t>
            </a:r>
          </a:p>
          <a:p>
            <a:pPr marL="0" indent="0">
              <a:buNone/>
            </a:pPr>
            <a:endParaRPr lang="cs-CZ" dirty="0">
              <a:solidFill>
                <a:srgbClr val="06508C"/>
              </a:solidFill>
            </a:endParaRPr>
          </a:p>
          <a:p>
            <a:pPr marL="0" indent="0">
              <a:buNone/>
            </a:pPr>
            <a:endParaRPr lang="cs-CZ" altLang="cs-CZ" dirty="0">
              <a:solidFill>
                <a:srgbClr val="72BDE9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6508C"/>
              </a:solidFill>
            </a:endParaRPr>
          </a:p>
          <a:p>
            <a:endParaRPr lang="cs-CZ" dirty="0">
              <a:solidFill>
                <a:srgbClr val="72BDE9"/>
              </a:solidFill>
            </a:endParaRP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85229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156DF531-2530-A262-F4CB-A9F6FA400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10E71-EFEE-5DC1-B423-5122DE8BC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04100CA-22CA-8F31-EEB9-FBF1BDCF9258}"/>
              </a:ext>
            </a:extLst>
          </p:cNvPr>
          <p:cNvSpPr txBox="1"/>
          <p:nvPr/>
        </p:nvSpPr>
        <p:spPr>
          <a:xfrm>
            <a:off x="1355271" y="562660"/>
            <a:ext cx="948145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>
                <a:solidFill>
                  <a:srgbClr val="0E2841">
                    <a:lumMod val="75000"/>
                    <a:lumOff val="25000"/>
                  </a:srgbClr>
                </a:solidFill>
                <a:latin typeface="Aptos Display"/>
                <a:ea typeface="Open Sans Extrabold"/>
                <a:cs typeface="Open Sans Extrabold"/>
              </a:rPr>
              <a:t>Kontakty na tým středního článku podpory pro Kraj Vysočina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 Display"/>
              <a:ea typeface="Open Sans Extrabold"/>
              <a:cs typeface="Open Sans Extrabold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827462A-5AD3-4EFF-F0FA-FB66FEC65FF5}"/>
              </a:ext>
            </a:extLst>
          </p:cNvPr>
          <p:cNvSpPr txBox="1"/>
          <p:nvPr/>
        </p:nvSpPr>
        <p:spPr>
          <a:xfrm>
            <a:off x="1075805" y="1810406"/>
            <a:ext cx="10386401" cy="48184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cs-CZ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000" dirty="0"/>
              <a:t>Bc. Martina Vávrová, vedoucí oddělení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000" dirty="0"/>
              <a:t>Telefon: 778 880 109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000" dirty="0"/>
              <a:t>E-mail: </a:t>
            </a:r>
            <a:r>
              <a:rPr lang="cs-CZ" sz="2000" dirty="0">
                <a:hlinkClick r:id="rId5"/>
              </a:rPr>
              <a:t>martina.vavrova@msmt.gov.cz</a:t>
            </a:r>
            <a:endParaRPr lang="cs-CZ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000" dirty="0"/>
              <a:t>Mgr. Lenka Burešová, MBA, regionální metodik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000" dirty="0"/>
              <a:t>Telefon: 777 477 594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000" dirty="0"/>
              <a:t>E-mail: </a:t>
            </a:r>
            <a:r>
              <a:rPr lang="cs-CZ" sz="2000" dirty="0">
                <a:hlinkClick r:id="rId6"/>
              </a:rPr>
              <a:t>lenka.buresova@msmt.gov.cz</a:t>
            </a:r>
            <a:endParaRPr lang="cs-CZ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000" dirty="0"/>
              <a:t>Mgr. Šárka Stejskalová, regionální metodik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000" dirty="0"/>
              <a:t>Telefon: 770 164 322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000" dirty="0"/>
              <a:t>Email: </a:t>
            </a:r>
            <a:r>
              <a:rPr lang="cs-CZ" sz="2000" dirty="0">
                <a:hlinkClick r:id="rId7"/>
              </a:rPr>
              <a:t>sarka.stejskalova@msmt.gov</a:t>
            </a:r>
            <a:r>
              <a:rPr lang="cs-CZ" sz="2000">
                <a:hlinkClick r:id="rId7"/>
              </a:rPr>
              <a:t>.cz</a:t>
            </a:r>
            <a:r>
              <a:rPr lang="cs-CZ" sz="2000"/>
              <a:t> </a:t>
            </a:r>
            <a:endParaRPr lang="cs-CZ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000" dirty="0"/>
              <a:t>E-mail středního článku Vysočina: </a:t>
            </a:r>
            <a:r>
              <a:rPr lang="cs-CZ" sz="2000" dirty="0">
                <a:hlinkClick r:id="rId8"/>
              </a:rPr>
              <a:t>stredniclanek.vysocina@msmt.gov.cz</a:t>
            </a:r>
            <a:endParaRPr lang="cs-CZ" sz="2000" dirty="0"/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048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5B2CB9-D5A1-BFE3-8BF8-71AF4225E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6F7580C-3B05-980B-E8DC-FE3065B32A16}"/>
              </a:ext>
            </a:extLst>
          </p:cNvPr>
          <p:cNvSpPr/>
          <p:nvPr/>
        </p:nvSpPr>
        <p:spPr>
          <a:xfrm>
            <a:off x="4085863" y="2141316"/>
            <a:ext cx="4051140" cy="1458411"/>
          </a:xfrm>
          <a:prstGeom prst="rect">
            <a:avLst/>
          </a:prstGeom>
          <a:solidFill>
            <a:srgbClr val="ECEB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152F9E-130B-EA49-CED2-DD9222809C7E}"/>
              </a:ext>
            </a:extLst>
          </p:cNvPr>
          <p:cNvSpPr txBox="1"/>
          <p:nvPr/>
        </p:nvSpPr>
        <p:spPr>
          <a:xfrm>
            <a:off x="2544662" y="1808270"/>
            <a:ext cx="8750461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6508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Děkujeme za pozornost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6508C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6508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stredniclanek.vysocina@msmt.gov.cz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6508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/>
            </a:r>
            <a:b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6508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6508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778 880 109</a:t>
            </a:r>
            <a:b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6508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6508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facebook.com/</a:t>
            </a: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6508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stredniclanek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6508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/>
            </a:r>
            <a:b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6508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6508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instagram.com/</a:t>
            </a: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6508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stredniclanek_msmt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6508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/>
            </a:r>
            <a:b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6508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6508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www.edu.gov.cz</a:t>
            </a: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6508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/>
            </a:r>
            <a:b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6508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6508C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19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B7C4EE-985D-001B-24CA-DEF368878C22}"/>
              </a:ext>
            </a:extLst>
          </p:cNvPr>
          <p:cNvSpPr>
            <a:spLocks noGrp="1"/>
          </p:cNvSpPr>
          <p:nvPr/>
        </p:nvSpPr>
        <p:spPr>
          <a:xfrm>
            <a:off x="11136700" y="6247197"/>
            <a:ext cx="713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48C08A-E3D1-4B4E-92E5-27DD671828DB}" type="slidenum">
              <a:rPr lang="en-CZ" smtClean="0"/>
              <a:pPr/>
              <a:t>2</a:t>
            </a:fld>
            <a:endParaRPr lang="en-CZ"/>
          </a:p>
        </p:txBody>
      </p:sp>
      <p:sp>
        <p:nvSpPr>
          <p:cNvPr id="5" name="Obdélník 2">
            <a:extLst>
              <a:ext uri="{FF2B5EF4-FFF2-40B4-BE49-F238E27FC236}">
                <a16:creationId xmlns:a16="http://schemas.microsoft.com/office/drawing/2014/main" id="{C2C7F26E-3A00-02C3-ABB6-CA3CFD240A20}"/>
              </a:ext>
            </a:extLst>
          </p:cNvPr>
          <p:cNvSpPr/>
          <p:nvPr/>
        </p:nvSpPr>
        <p:spPr>
          <a:xfrm>
            <a:off x="1205188" y="3207972"/>
            <a:ext cx="9781623" cy="51125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en-CZ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6" name="TextovéPole 12">
            <a:extLst>
              <a:ext uri="{FF2B5EF4-FFF2-40B4-BE49-F238E27FC236}">
                <a16:creationId xmlns:a16="http://schemas.microsoft.com/office/drawing/2014/main" id="{B0977F7B-F47F-2DDB-C5B9-695DC4F6A555}"/>
              </a:ext>
            </a:extLst>
          </p:cNvPr>
          <p:cNvSpPr txBox="1"/>
          <p:nvPr/>
        </p:nvSpPr>
        <p:spPr>
          <a:xfrm>
            <a:off x="8990582" y="1127953"/>
            <a:ext cx="3400452" cy="7386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spAutoFit/>
          </a:bodyPr>
          <a:lstStyle>
            <a:defPPr>
              <a:defRPr lang="en-CZ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77900">
              <a:spcBef>
                <a:spcPct val="0"/>
              </a:spcBef>
            </a:pPr>
            <a:r>
              <a:rPr lang="cs-CZ" sz="2400">
                <a:solidFill>
                  <a:schemeClr val="tx1"/>
                </a:solidFill>
              </a:rPr>
              <a:t>Martina Vávrová</a:t>
            </a:r>
            <a:endParaRPr lang="en-US" sz="2400">
              <a:solidFill>
                <a:schemeClr val="tx1"/>
              </a:solidFill>
            </a:endParaRPr>
          </a:p>
          <a:p>
            <a:pPr marL="0" lvl="0" indent="0" algn="l" defTabSz="977900">
              <a:lnSpc>
                <a:spcPct val="100000"/>
              </a:lnSpc>
              <a:spcBef>
                <a:spcPct val="0"/>
              </a:spcBef>
              <a:buNone/>
            </a:pPr>
            <a:endParaRPr lang="cs-CZ" sz="2400" kern="1200" baseline="0">
              <a:solidFill>
                <a:schemeClr val="tx1"/>
              </a:solidFill>
            </a:endParaRPr>
          </a:p>
        </p:txBody>
      </p:sp>
      <p:grpSp>
        <p:nvGrpSpPr>
          <p:cNvPr id="7" name="Skupina 13">
            <a:extLst>
              <a:ext uri="{FF2B5EF4-FFF2-40B4-BE49-F238E27FC236}">
                <a16:creationId xmlns:a16="http://schemas.microsoft.com/office/drawing/2014/main" id="{5D41E36B-742E-5241-EF79-814B0CA77022}"/>
              </a:ext>
            </a:extLst>
          </p:cNvPr>
          <p:cNvGrpSpPr/>
          <p:nvPr/>
        </p:nvGrpSpPr>
        <p:grpSpPr>
          <a:xfrm>
            <a:off x="8467022" y="1874122"/>
            <a:ext cx="3790314" cy="642720"/>
            <a:chOff x="8584253" y="1678737"/>
            <a:chExt cx="2853211" cy="511259"/>
          </a:xfrm>
        </p:grpSpPr>
        <p:sp>
          <p:nvSpPr>
            <p:cNvPr id="30" name="Volný tvar: obrazec 14">
              <a:extLst>
                <a:ext uri="{FF2B5EF4-FFF2-40B4-BE49-F238E27FC236}">
                  <a16:creationId xmlns:a16="http://schemas.microsoft.com/office/drawing/2014/main" id="{1409D467-1C41-D3E1-F208-9A3CC3B279B8}"/>
                </a:ext>
              </a:extLst>
            </p:cNvPr>
            <p:cNvSpPr/>
            <p:nvPr/>
          </p:nvSpPr>
          <p:spPr>
            <a:xfrm>
              <a:off x="8584253" y="1678737"/>
              <a:ext cx="2725305" cy="511258"/>
            </a:xfrm>
            <a:custGeom>
              <a:avLst/>
              <a:gdLst>
                <a:gd name="connsiteX0" fmla="*/ 255629 w 2725305"/>
                <a:gd name="connsiteY0" fmla="*/ 0 h 511258"/>
                <a:gd name="connsiteX1" fmla="*/ 2469676 w 2725305"/>
                <a:gd name="connsiteY1" fmla="*/ 0 h 511258"/>
                <a:gd name="connsiteX2" fmla="*/ 2725305 w 2725305"/>
                <a:gd name="connsiteY2" fmla="*/ 255629 h 511258"/>
                <a:gd name="connsiteX3" fmla="*/ 2725304 w 2725305"/>
                <a:gd name="connsiteY3" fmla="*/ 255629 h 511258"/>
                <a:gd name="connsiteX4" fmla="*/ 2469675 w 2725305"/>
                <a:gd name="connsiteY4" fmla="*/ 511258 h 511258"/>
                <a:gd name="connsiteX5" fmla="*/ 255629 w 2725305"/>
                <a:gd name="connsiteY5" fmla="*/ 511257 h 511258"/>
                <a:gd name="connsiteX6" fmla="*/ 0 w 2725305"/>
                <a:gd name="connsiteY6" fmla="*/ 511257 h 511258"/>
                <a:gd name="connsiteX7" fmla="*/ 0 w 2725305"/>
                <a:gd name="connsiteY7" fmla="*/ 255629 h 511258"/>
                <a:gd name="connsiteX8" fmla="*/ 0 w 2725305"/>
                <a:gd name="connsiteY8" fmla="*/ 255628 h 511258"/>
                <a:gd name="connsiteX9" fmla="*/ 0 w 2725305"/>
                <a:gd name="connsiteY9" fmla="*/ 252482 h 511258"/>
                <a:gd name="connsiteX10" fmla="*/ 636 w 2725305"/>
                <a:gd name="connsiteY10" fmla="*/ 252482 h 511258"/>
                <a:gd name="connsiteX11" fmla="*/ 20089 w 2725305"/>
                <a:gd name="connsiteY11" fmla="*/ 156127 h 511258"/>
                <a:gd name="connsiteX12" fmla="*/ 255629 w 2725305"/>
                <a:gd name="connsiteY12" fmla="*/ 0 h 51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5305" h="511258">
                  <a:moveTo>
                    <a:pt x="255629" y="0"/>
                  </a:moveTo>
                  <a:lnTo>
                    <a:pt x="2469676" y="0"/>
                  </a:lnTo>
                  <a:cubicBezTo>
                    <a:pt x="2610856" y="0"/>
                    <a:pt x="2725305" y="114449"/>
                    <a:pt x="2725305" y="255629"/>
                  </a:cubicBezTo>
                  <a:lnTo>
                    <a:pt x="2725304" y="255629"/>
                  </a:lnTo>
                  <a:cubicBezTo>
                    <a:pt x="2725304" y="396809"/>
                    <a:pt x="2610855" y="511258"/>
                    <a:pt x="2469675" y="511258"/>
                  </a:cubicBezTo>
                  <a:lnTo>
                    <a:pt x="255629" y="511257"/>
                  </a:lnTo>
                  <a:lnTo>
                    <a:pt x="0" y="511257"/>
                  </a:lnTo>
                  <a:lnTo>
                    <a:pt x="0" y="255629"/>
                  </a:lnTo>
                  <a:lnTo>
                    <a:pt x="0" y="255628"/>
                  </a:lnTo>
                  <a:lnTo>
                    <a:pt x="0" y="252482"/>
                  </a:lnTo>
                  <a:lnTo>
                    <a:pt x="636" y="252482"/>
                  </a:lnTo>
                  <a:lnTo>
                    <a:pt x="20089" y="156127"/>
                  </a:lnTo>
                  <a:cubicBezTo>
                    <a:pt x="58895" y="64378"/>
                    <a:pt x="149744" y="0"/>
                    <a:pt x="255629" y="0"/>
                  </a:cubicBezTo>
                  <a:close/>
                </a:path>
              </a:pathLst>
            </a:custGeom>
            <a:solidFill>
              <a:srgbClr val="5CB9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1" name="TextovéPole 15">
              <a:extLst>
                <a:ext uri="{FF2B5EF4-FFF2-40B4-BE49-F238E27FC236}">
                  <a16:creationId xmlns:a16="http://schemas.microsoft.com/office/drawing/2014/main" id="{E7D63041-DC05-4155-CF24-DC8F9137807B}"/>
                </a:ext>
              </a:extLst>
            </p:cNvPr>
            <p:cNvSpPr txBox="1"/>
            <p:nvPr/>
          </p:nvSpPr>
          <p:spPr>
            <a:xfrm>
              <a:off x="8701428" y="1678738"/>
              <a:ext cx="2736036" cy="511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>
              <a:defPPr>
                <a:defRPr lang="cs-CZ"/>
              </a:defPPr>
              <a:lvl1pPr marL="0" lvl="0" indent="0" algn="l" defTabSz="9779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320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2400"/>
                <a:t>Koordinátor spolupráce</a:t>
              </a:r>
            </a:p>
          </p:txBody>
        </p:sp>
      </p:grpSp>
      <p:sp>
        <p:nvSpPr>
          <p:cNvPr id="28" name="Volný tvar: obrazec 18">
            <a:extLst>
              <a:ext uri="{FF2B5EF4-FFF2-40B4-BE49-F238E27FC236}">
                <a16:creationId xmlns:a16="http://schemas.microsoft.com/office/drawing/2014/main" id="{0BFA0F47-ADA7-74C5-D267-801C5CCD87FA}"/>
              </a:ext>
            </a:extLst>
          </p:cNvPr>
          <p:cNvSpPr/>
          <p:nvPr/>
        </p:nvSpPr>
        <p:spPr>
          <a:xfrm>
            <a:off x="8988293" y="3983268"/>
            <a:ext cx="3134740" cy="656634"/>
          </a:xfrm>
          <a:custGeom>
            <a:avLst/>
            <a:gdLst>
              <a:gd name="connsiteX0" fmla="*/ 255629 w 2998396"/>
              <a:gd name="connsiteY0" fmla="*/ 0 h 511258"/>
              <a:gd name="connsiteX1" fmla="*/ 2742767 w 2998396"/>
              <a:gd name="connsiteY1" fmla="*/ 0 h 511258"/>
              <a:gd name="connsiteX2" fmla="*/ 2998396 w 2998396"/>
              <a:gd name="connsiteY2" fmla="*/ 255629 h 511258"/>
              <a:gd name="connsiteX3" fmla="*/ 2998395 w 2998396"/>
              <a:gd name="connsiteY3" fmla="*/ 255629 h 511258"/>
              <a:gd name="connsiteX4" fmla="*/ 2742766 w 2998396"/>
              <a:gd name="connsiteY4" fmla="*/ 511258 h 511258"/>
              <a:gd name="connsiteX5" fmla="*/ 255629 w 2998396"/>
              <a:gd name="connsiteY5" fmla="*/ 511257 h 511258"/>
              <a:gd name="connsiteX6" fmla="*/ 0 w 2998396"/>
              <a:gd name="connsiteY6" fmla="*/ 511257 h 511258"/>
              <a:gd name="connsiteX7" fmla="*/ 0 w 2998396"/>
              <a:gd name="connsiteY7" fmla="*/ 255629 h 511258"/>
              <a:gd name="connsiteX8" fmla="*/ 0 w 2998396"/>
              <a:gd name="connsiteY8" fmla="*/ 255628 h 511258"/>
              <a:gd name="connsiteX9" fmla="*/ 0 w 2998396"/>
              <a:gd name="connsiteY9" fmla="*/ 252482 h 511258"/>
              <a:gd name="connsiteX10" fmla="*/ 636 w 2998396"/>
              <a:gd name="connsiteY10" fmla="*/ 252482 h 511258"/>
              <a:gd name="connsiteX11" fmla="*/ 20089 w 2998396"/>
              <a:gd name="connsiteY11" fmla="*/ 156127 h 511258"/>
              <a:gd name="connsiteX12" fmla="*/ 255629 w 2998396"/>
              <a:gd name="connsiteY12" fmla="*/ 0 h 51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8396" h="511258">
                <a:moveTo>
                  <a:pt x="255629" y="0"/>
                </a:moveTo>
                <a:lnTo>
                  <a:pt x="2742767" y="0"/>
                </a:lnTo>
                <a:cubicBezTo>
                  <a:pt x="2883947" y="0"/>
                  <a:pt x="2998396" y="114449"/>
                  <a:pt x="2998396" y="255629"/>
                </a:cubicBezTo>
                <a:lnTo>
                  <a:pt x="2998395" y="255629"/>
                </a:lnTo>
                <a:cubicBezTo>
                  <a:pt x="2998395" y="396809"/>
                  <a:pt x="2883946" y="511258"/>
                  <a:pt x="2742766" y="511258"/>
                </a:cubicBezTo>
                <a:lnTo>
                  <a:pt x="255629" y="511257"/>
                </a:lnTo>
                <a:lnTo>
                  <a:pt x="0" y="511257"/>
                </a:lnTo>
                <a:lnTo>
                  <a:pt x="0" y="255629"/>
                </a:lnTo>
                <a:lnTo>
                  <a:pt x="0" y="255628"/>
                </a:lnTo>
                <a:lnTo>
                  <a:pt x="0" y="252482"/>
                </a:lnTo>
                <a:lnTo>
                  <a:pt x="636" y="252482"/>
                </a:lnTo>
                <a:lnTo>
                  <a:pt x="20089" y="156127"/>
                </a:lnTo>
                <a:cubicBezTo>
                  <a:pt x="58895" y="64378"/>
                  <a:pt x="149744" y="0"/>
                  <a:pt x="255629" y="0"/>
                </a:cubicBezTo>
                <a:close/>
              </a:path>
            </a:pathLst>
          </a:custGeom>
          <a:solidFill>
            <a:srgbClr val="5CB9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76A2AE-033B-FCA8-63B4-35029FC105C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5193" y="518271"/>
            <a:ext cx="9360217" cy="5389213"/>
            <a:chOff x="264173" y="332656"/>
            <a:chExt cx="3927" cy="2261"/>
          </a:xfrm>
          <a:solidFill>
            <a:srgbClr val="5CB9EB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4CC7BA4-0103-A67B-40C8-D7E5EE06F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88" y="334004"/>
              <a:ext cx="765" cy="608"/>
            </a:xfrm>
            <a:custGeom>
              <a:avLst/>
              <a:gdLst>
                <a:gd name="T0" fmla="*/ 734 w 765"/>
                <a:gd name="T1" fmla="*/ 100 h 608"/>
                <a:gd name="T2" fmla="*/ 691 w 765"/>
                <a:gd name="T3" fmla="*/ 47 h 608"/>
                <a:gd name="T4" fmla="*/ 663 w 765"/>
                <a:gd name="T5" fmla="*/ 35 h 608"/>
                <a:gd name="T6" fmla="*/ 604 w 765"/>
                <a:gd name="T7" fmla="*/ 14 h 608"/>
                <a:gd name="T8" fmla="*/ 523 w 765"/>
                <a:gd name="T9" fmla="*/ 21 h 608"/>
                <a:gd name="T10" fmla="*/ 468 w 765"/>
                <a:gd name="T11" fmla="*/ 0 h 608"/>
                <a:gd name="T12" fmla="*/ 425 w 765"/>
                <a:gd name="T13" fmla="*/ 14 h 608"/>
                <a:gd name="T14" fmla="*/ 392 w 765"/>
                <a:gd name="T15" fmla="*/ 71 h 608"/>
                <a:gd name="T16" fmla="*/ 335 w 765"/>
                <a:gd name="T17" fmla="*/ 66 h 608"/>
                <a:gd name="T18" fmla="*/ 307 w 765"/>
                <a:gd name="T19" fmla="*/ 114 h 608"/>
                <a:gd name="T20" fmla="*/ 247 w 765"/>
                <a:gd name="T21" fmla="*/ 116 h 608"/>
                <a:gd name="T22" fmla="*/ 212 w 765"/>
                <a:gd name="T23" fmla="*/ 164 h 608"/>
                <a:gd name="T24" fmla="*/ 157 w 765"/>
                <a:gd name="T25" fmla="*/ 147 h 608"/>
                <a:gd name="T26" fmla="*/ 126 w 765"/>
                <a:gd name="T27" fmla="*/ 140 h 608"/>
                <a:gd name="T28" fmla="*/ 119 w 765"/>
                <a:gd name="T29" fmla="*/ 199 h 608"/>
                <a:gd name="T30" fmla="*/ 60 w 765"/>
                <a:gd name="T31" fmla="*/ 223 h 608"/>
                <a:gd name="T32" fmla="*/ 10 w 765"/>
                <a:gd name="T33" fmla="*/ 278 h 608"/>
                <a:gd name="T34" fmla="*/ 19 w 765"/>
                <a:gd name="T35" fmla="*/ 333 h 608"/>
                <a:gd name="T36" fmla="*/ 48 w 765"/>
                <a:gd name="T37" fmla="*/ 361 h 608"/>
                <a:gd name="T38" fmla="*/ 0 w 765"/>
                <a:gd name="T39" fmla="*/ 404 h 608"/>
                <a:gd name="T40" fmla="*/ 62 w 765"/>
                <a:gd name="T41" fmla="*/ 411 h 608"/>
                <a:gd name="T42" fmla="*/ 74 w 765"/>
                <a:gd name="T43" fmla="*/ 459 h 608"/>
                <a:gd name="T44" fmla="*/ 148 w 765"/>
                <a:gd name="T45" fmla="*/ 480 h 608"/>
                <a:gd name="T46" fmla="*/ 174 w 765"/>
                <a:gd name="T47" fmla="*/ 508 h 608"/>
                <a:gd name="T48" fmla="*/ 233 w 765"/>
                <a:gd name="T49" fmla="*/ 520 h 608"/>
                <a:gd name="T50" fmla="*/ 264 w 765"/>
                <a:gd name="T51" fmla="*/ 561 h 608"/>
                <a:gd name="T52" fmla="*/ 316 w 765"/>
                <a:gd name="T53" fmla="*/ 596 h 608"/>
                <a:gd name="T54" fmla="*/ 352 w 765"/>
                <a:gd name="T55" fmla="*/ 608 h 608"/>
                <a:gd name="T56" fmla="*/ 411 w 765"/>
                <a:gd name="T57" fmla="*/ 544 h 608"/>
                <a:gd name="T58" fmla="*/ 473 w 765"/>
                <a:gd name="T59" fmla="*/ 473 h 608"/>
                <a:gd name="T60" fmla="*/ 558 w 765"/>
                <a:gd name="T61" fmla="*/ 447 h 608"/>
                <a:gd name="T62" fmla="*/ 594 w 765"/>
                <a:gd name="T63" fmla="*/ 337 h 608"/>
                <a:gd name="T64" fmla="*/ 611 w 765"/>
                <a:gd name="T65" fmla="*/ 249 h 608"/>
                <a:gd name="T66" fmla="*/ 677 w 765"/>
                <a:gd name="T67" fmla="*/ 197 h 608"/>
                <a:gd name="T68" fmla="*/ 741 w 765"/>
                <a:gd name="T69" fmla="*/ 169 h 608"/>
                <a:gd name="T70" fmla="*/ 765 w 765"/>
                <a:gd name="T71" fmla="*/ 11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5" h="608">
                  <a:moveTo>
                    <a:pt x="765" y="114"/>
                  </a:moveTo>
                  <a:lnTo>
                    <a:pt x="734" y="100"/>
                  </a:lnTo>
                  <a:lnTo>
                    <a:pt x="729" y="69"/>
                  </a:lnTo>
                  <a:lnTo>
                    <a:pt x="691" y="47"/>
                  </a:lnTo>
                  <a:lnTo>
                    <a:pt x="689" y="23"/>
                  </a:lnTo>
                  <a:lnTo>
                    <a:pt x="663" y="35"/>
                  </a:lnTo>
                  <a:lnTo>
                    <a:pt x="634" y="35"/>
                  </a:lnTo>
                  <a:lnTo>
                    <a:pt x="604" y="14"/>
                  </a:lnTo>
                  <a:lnTo>
                    <a:pt x="563" y="4"/>
                  </a:lnTo>
                  <a:lnTo>
                    <a:pt x="523" y="21"/>
                  </a:lnTo>
                  <a:lnTo>
                    <a:pt x="497" y="0"/>
                  </a:lnTo>
                  <a:lnTo>
                    <a:pt x="468" y="0"/>
                  </a:lnTo>
                  <a:lnTo>
                    <a:pt x="447" y="21"/>
                  </a:lnTo>
                  <a:lnTo>
                    <a:pt x="425" y="14"/>
                  </a:lnTo>
                  <a:lnTo>
                    <a:pt x="392" y="35"/>
                  </a:lnTo>
                  <a:lnTo>
                    <a:pt x="392" y="71"/>
                  </a:lnTo>
                  <a:lnTo>
                    <a:pt x="364" y="100"/>
                  </a:lnTo>
                  <a:lnTo>
                    <a:pt x="335" y="66"/>
                  </a:lnTo>
                  <a:lnTo>
                    <a:pt x="295" y="81"/>
                  </a:lnTo>
                  <a:lnTo>
                    <a:pt x="307" y="114"/>
                  </a:lnTo>
                  <a:lnTo>
                    <a:pt x="271" y="126"/>
                  </a:lnTo>
                  <a:lnTo>
                    <a:pt x="247" y="116"/>
                  </a:lnTo>
                  <a:lnTo>
                    <a:pt x="226" y="138"/>
                  </a:lnTo>
                  <a:lnTo>
                    <a:pt x="212" y="164"/>
                  </a:lnTo>
                  <a:lnTo>
                    <a:pt x="190" y="145"/>
                  </a:lnTo>
                  <a:lnTo>
                    <a:pt x="157" y="147"/>
                  </a:lnTo>
                  <a:lnTo>
                    <a:pt x="148" y="121"/>
                  </a:lnTo>
                  <a:lnTo>
                    <a:pt x="126" y="140"/>
                  </a:lnTo>
                  <a:lnTo>
                    <a:pt x="138" y="180"/>
                  </a:lnTo>
                  <a:lnTo>
                    <a:pt x="119" y="199"/>
                  </a:lnTo>
                  <a:lnTo>
                    <a:pt x="107" y="216"/>
                  </a:lnTo>
                  <a:lnTo>
                    <a:pt x="60" y="223"/>
                  </a:lnTo>
                  <a:lnTo>
                    <a:pt x="29" y="254"/>
                  </a:lnTo>
                  <a:lnTo>
                    <a:pt x="10" y="278"/>
                  </a:lnTo>
                  <a:lnTo>
                    <a:pt x="27" y="306"/>
                  </a:lnTo>
                  <a:lnTo>
                    <a:pt x="19" y="333"/>
                  </a:lnTo>
                  <a:lnTo>
                    <a:pt x="53" y="337"/>
                  </a:lnTo>
                  <a:lnTo>
                    <a:pt x="48" y="361"/>
                  </a:lnTo>
                  <a:lnTo>
                    <a:pt x="27" y="378"/>
                  </a:lnTo>
                  <a:lnTo>
                    <a:pt x="0" y="404"/>
                  </a:lnTo>
                  <a:lnTo>
                    <a:pt x="19" y="428"/>
                  </a:lnTo>
                  <a:lnTo>
                    <a:pt x="62" y="411"/>
                  </a:lnTo>
                  <a:lnTo>
                    <a:pt x="76" y="428"/>
                  </a:lnTo>
                  <a:lnTo>
                    <a:pt x="74" y="459"/>
                  </a:lnTo>
                  <a:lnTo>
                    <a:pt x="105" y="475"/>
                  </a:lnTo>
                  <a:lnTo>
                    <a:pt x="148" y="480"/>
                  </a:lnTo>
                  <a:lnTo>
                    <a:pt x="145" y="511"/>
                  </a:lnTo>
                  <a:lnTo>
                    <a:pt x="174" y="508"/>
                  </a:lnTo>
                  <a:lnTo>
                    <a:pt x="200" y="535"/>
                  </a:lnTo>
                  <a:lnTo>
                    <a:pt x="233" y="520"/>
                  </a:lnTo>
                  <a:lnTo>
                    <a:pt x="264" y="539"/>
                  </a:lnTo>
                  <a:lnTo>
                    <a:pt x="264" y="561"/>
                  </a:lnTo>
                  <a:lnTo>
                    <a:pt x="297" y="568"/>
                  </a:lnTo>
                  <a:lnTo>
                    <a:pt x="316" y="596"/>
                  </a:lnTo>
                  <a:lnTo>
                    <a:pt x="326" y="608"/>
                  </a:lnTo>
                  <a:lnTo>
                    <a:pt x="352" y="608"/>
                  </a:lnTo>
                  <a:lnTo>
                    <a:pt x="387" y="587"/>
                  </a:lnTo>
                  <a:lnTo>
                    <a:pt x="411" y="544"/>
                  </a:lnTo>
                  <a:lnTo>
                    <a:pt x="463" y="542"/>
                  </a:lnTo>
                  <a:lnTo>
                    <a:pt x="473" y="473"/>
                  </a:lnTo>
                  <a:lnTo>
                    <a:pt x="492" y="451"/>
                  </a:lnTo>
                  <a:lnTo>
                    <a:pt x="558" y="447"/>
                  </a:lnTo>
                  <a:lnTo>
                    <a:pt x="594" y="397"/>
                  </a:lnTo>
                  <a:lnTo>
                    <a:pt x="594" y="337"/>
                  </a:lnTo>
                  <a:lnTo>
                    <a:pt x="611" y="285"/>
                  </a:lnTo>
                  <a:lnTo>
                    <a:pt x="611" y="249"/>
                  </a:lnTo>
                  <a:lnTo>
                    <a:pt x="639" y="207"/>
                  </a:lnTo>
                  <a:lnTo>
                    <a:pt x="677" y="197"/>
                  </a:lnTo>
                  <a:lnTo>
                    <a:pt x="710" y="180"/>
                  </a:lnTo>
                  <a:lnTo>
                    <a:pt x="741" y="169"/>
                  </a:lnTo>
                  <a:lnTo>
                    <a:pt x="765" y="114"/>
                  </a:lnTo>
                  <a:lnTo>
                    <a:pt x="765" y="11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66E74E-4C87-48DE-0655-53DE84D70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55" y="332656"/>
              <a:ext cx="983" cy="877"/>
            </a:xfrm>
            <a:custGeom>
              <a:avLst/>
              <a:gdLst>
                <a:gd name="T0" fmla="*/ 47 w 983"/>
                <a:gd name="T1" fmla="*/ 542 h 877"/>
                <a:gd name="T2" fmla="*/ 61 w 983"/>
                <a:gd name="T3" fmla="*/ 487 h 877"/>
                <a:gd name="T4" fmla="*/ 154 w 983"/>
                <a:gd name="T5" fmla="*/ 485 h 877"/>
                <a:gd name="T6" fmla="*/ 171 w 983"/>
                <a:gd name="T7" fmla="*/ 432 h 877"/>
                <a:gd name="T8" fmla="*/ 202 w 983"/>
                <a:gd name="T9" fmla="*/ 409 h 877"/>
                <a:gd name="T10" fmla="*/ 230 w 983"/>
                <a:gd name="T11" fmla="*/ 425 h 877"/>
                <a:gd name="T12" fmla="*/ 242 w 983"/>
                <a:gd name="T13" fmla="*/ 383 h 877"/>
                <a:gd name="T14" fmla="*/ 270 w 983"/>
                <a:gd name="T15" fmla="*/ 361 h 877"/>
                <a:gd name="T16" fmla="*/ 301 w 983"/>
                <a:gd name="T17" fmla="*/ 402 h 877"/>
                <a:gd name="T18" fmla="*/ 346 w 983"/>
                <a:gd name="T19" fmla="*/ 321 h 877"/>
                <a:gd name="T20" fmla="*/ 389 w 983"/>
                <a:gd name="T21" fmla="*/ 311 h 877"/>
                <a:gd name="T22" fmla="*/ 434 w 983"/>
                <a:gd name="T23" fmla="*/ 306 h 877"/>
                <a:gd name="T24" fmla="*/ 505 w 983"/>
                <a:gd name="T25" fmla="*/ 283 h 877"/>
                <a:gd name="T26" fmla="*/ 529 w 983"/>
                <a:gd name="T27" fmla="*/ 302 h 877"/>
                <a:gd name="T28" fmla="*/ 553 w 983"/>
                <a:gd name="T29" fmla="*/ 240 h 877"/>
                <a:gd name="T30" fmla="*/ 608 w 983"/>
                <a:gd name="T31" fmla="*/ 211 h 877"/>
                <a:gd name="T32" fmla="*/ 681 w 983"/>
                <a:gd name="T33" fmla="*/ 207 h 877"/>
                <a:gd name="T34" fmla="*/ 736 w 983"/>
                <a:gd name="T35" fmla="*/ 190 h 877"/>
                <a:gd name="T36" fmla="*/ 781 w 983"/>
                <a:gd name="T37" fmla="*/ 154 h 877"/>
                <a:gd name="T38" fmla="*/ 840 w 983"/>
                <a:gd name="T39" fmla="*/ 147 h 877"/>
                <a:gd name="T40" fmla="*/ 802 w 983"/>
                <a:gd name="T41" fmla="*/ 100 h 877"/>
                <a:gd name="T42" fmla="*/ 762 w 983"/>
                <a:gd name="T43" fmla="*/ 64 h 877"/>
                <a:gd name="T44" fmla="*/ 790 w 983"/>
                <a:gd name="T45" fmla="*/ 0 h 877"/>
                <a:gd name="T46" fmla="*/ 843 w 983"/>
                <a:gd name="T47" fmla="*/ 28 h 877"/>
                <a:gd name="T48" fmla="*/ 907 w 983"/>
                <a:gd name="T49" fmla="*/ 16 h 877"/>
                <a:gd name="T50" fmla="*/ 957 w 983"/>
                <a:gd name="T51" fmla="*/ 64 h 877"/>
                <a:gd name="T52" fmla="*/ 938 w 983"/>
                <a:gd name="T53" fmla="*/ 128 h 877"/>
                <a:gd name="T54" fmla="*/ 976 w 983"/>
                <a:gd name="T55" fmla="*/ 169 h 877"/>
                <a:gd name="T56" fmla="*/ 942 w 983"/>
                <a:gd name="T57" fmla="*/ 204 h 877"/>
                <a:gd name="T58" fmla="*/ 904 w 983"/>
                <a:gd name="T59" fmla="*/ 228 h 877"/>
                <a:gd name="T60" fmla="*/ 876 w 983"/>
                <a:gd name="T61" fmla="*/ 254 h 877"/>
                <a:gd name="T62" fmla="*/ 852 w 983"/>
                <a:gd name="T63" fmla="*/ 299 h 877"/>
                <a:gd name="T64" fmla="*/ 809 w 983"/>
                <a:gd name="T65" fmla="*/ 354 h 877"/>
                <a:gd name="T66" fmla="*/ 826 w 983"/>
                <a:gd name="T67" fmla="*/ 409 h 877"/>
                <a:gd name="T68" fmla="*/ 890 w 983"/>
                <a:gd name="T69" fmla="*/ 499 h 877"/>
                <a:gd name="T70" fmla="*/ 883 w 983"/>
                <a:gd name="T71" fmla="*/ 551 h 877"/>
                <a:gd name="T72" fmla="*/ 852 w 983"/>
                <a:gd name="T73" fmla="*/ 575 h 877"/>
                <a:gd name="T74" fmla="*/ 836 w 983"/>
                <a:gd name="T75" fmla="*/ 618 h 877"/>
                <a:gd name="T76" fmla="*/ 776 w 983"/>
                <a:gd name="T77" fmla="*/ 632 h 877"/>
                <a:gd name="T78" fmla="*/ 669 w 983"/>
                <a:gd name="T79" fmla="*/ 656 h 877"/>
                <a:gd name="T80" fmla="*/ 598 w 983"/>
                <a:gd name="T81" fmla="*/ 654 h 877"/>
                <a:gd name="T82" fmla="*/ 570 w 983"/>
                <a:gd name="T83" fmla="*/ 703 h 877"/>
                <a:gd name="T84" fmla="*/ 529 w 983"/>
                <a:gd name="T85" fmla="*/ 713 h 877"/>
                <a:gd name="T86" fmla="*/ 501 w 983"/>
                <a:gd name="T87" fmla="*/ 718 h 877"/>
                <a:gd name="T88" fmla="*/ 425 w 983"/>
                <a:gd name="T89" fmla="*/ 746 h 877"/>
                <a:gd name="T90" fmla="*/ 346 w 983"/>
                <a:gd name="T91" fmla="*/ 775 h 877"/>
                <a:gd name="T92" fmla="*/ 311 w 983"/>
                <a:gd name="T93" fmla="*/ 837 h 877"/>
                <a:gd name="T94" fmla="*/ 263 w 983"/>
                <a:gd name="T95" fmla="*/ 877 h 877"/>
                <a:gd name="T96" fmla="*/ 206 w 983"/>
                <a:gd name="T97" fmla="*/ 858 h 877"/>
                <a:gd name="T98" fmla="*/ 194 w 983"/>
                <a:gd name="T99" fmla="*/ 799 h 877"/>
                <a:gd name="T100" fmla="*/ 180 w 983"/>
                <a:gd name="T101" fmla="*/ 746 h 877"/>
                <a:gd name="T102" fmla="*/ 168 w 983"/>
                <a:gd name="T103" fmla="*/ 694 h 877"/>
                <a:gd name="T104" fmla="*/ 178 w 983"/>
                <a:gd name="T105" fmla="*/ 646 h 877"/>
                <a:gd name="T106" fmla="*/ 99 w 983"/>
                <a:gd name="T107" fmla="*/ 627 h 877"/>
                <a:gd name="T108" fmla="*/ 73 w 983"/>
                <a:gd name="T109" fmla="*/ 594 h 877"/>
                <a:gd name="T110" fmla="*/ 0 w 983"/>
                <a:gd name="T111" fmla="*/ 568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83" h="877">
                  <a:moveTo>
                    <a:pt x="0" y="568"/>
                  </a:moveTo>
                  <a:lnTo>
                    <a:pt x="47" y="542"/>
                  </a:lnTo>
                  <a:lnTo>
                    <a:pt x="45" y="506"/>
                  </a:lnTo>
                  <a:lnTo>
                    <a:pt x="61" y="487"/>
                  </a:lnTo>
                  <a:lnTo>
                    <a:pt x="111" y="480"/>
                  </a:lnTo>
                  <a:lnTo>
                    <a:pt x="154" y="485"/>
                  </a:lnTo>
                  <a:lnTo>
                    <a:pt x="171" y="456"/>
                  </a:lnTo>
                  <a:lnTo>
                    <a:pt x="171" y="432"/>
                  </a:lnTo>
                  <a:lnTo>
                    <a:pt x="185" y="409"/>
                  </a:lnTo>
                  <a:lnTo>
                    <a:pt x="202" y="409"/>
                  </a:lnTo>
                  <a:lnTo>
                    <a:pt x="209" y="432"/>
                  </a:lnTo>
                  <a:lnTo>
                    <a:pt x="230" y="425"/>
                  </a:lnTo>
                  <a:lnTo>
                    <a:pt x="230" y="397"/>
                  </a:lnTo>
                  <a:lnTo>
                    <a:pt x="242" y="383"/>
                  </a:lnTo>
                  <a:lnTo>
                    <a:pt x="251" y="361"/>
                  </a:lnTo>
                  <a:lnTo>
                    <a:pt x="270" y="361"/>
                  </a:lnTo>
                  <a:lnTo>
                    <a:pt x="278" y="390"/>
                  </a:lnTo>
                  <a:lnTo>
                    <a:pt x="301" y="402"/>
                  </a:lnTo>
                  <a:lnTo>
                    <a:pt x="344" y="371"/>
                  </a:lnTo>
                  <a:lnTo>
                    <a:pt x="346" y="321"/>
                  </a:lnTo>
                  <a:lnTo>
                    <a:pt x="365" y="299"/>
                  </a:lnTo>
                  <a:lnTo>
                    <a:pt x="389" y="311"/>
                  </a:lnTo>
                  <a:lnTo>
                    <a:pt x="418" y="287"/>
                  </a:lnTo>
                  <a:lnTo>
                    <a:pt x="434" y="306"/>
                  </a:lnTo>
                  <a:lnTo>
                    <a:pt x="467" y="287"/>
                  </a:lnTo>
                  <a:lnTo>
                    <a:pt x="505" y="283"/>
                  </a:lnTo>
                  <a:lnTo>
                    <a:pt x="515" y="302"/>
                  </a:lnTo>
                  <a:lnTo>
                    <a:pt x="529" y="302"/>
                  </a:lnTo>
                  <a:lnTo>
                    <a:pt x="553" y="278"/>
                  </a:lnTo>
                  <a:lnTo>
                    <a:pt x="553" y="240"/>
                  </a:lnTo>
                  <a:lnTo>
                    <a:pt x="586" y="233"/>
                  </a:lnTo>
                  <a:lnTo>
                    <a:pt x="608" y="211"/>
                  </a:lnTo>
                  <a:lnTo>
                    <a:pt x="638" y="230"/>
                  </a:lnTo>
                  <a:lnTo>
                    <a:pt x="681" y="207"/>
                  </a:lnTo>
                  <a:lnTo>
                    <a:pt x="700" y="188"/>
                  </a:lnTo>
                  <a:lnTo>
                    <a:pt x="736" y="190"/>
                  </a:lnTo>
                  <a:lnTo>
                    <a:pt x="755" y="154"/>
                  </a:lnTo>
                  <a:lnTo>
                    <a:pt x="781" y="154"/>
                  </a:lnTo>
                  <a:lnTo>
                    <a:pt x="790" y="166"/>
                  </a:lnTo>
                  <a:lnTo>
                    <a:pt x="840" y="147"/>
                  </a:lnTo>
                  <a:lnTo>
                    <a:pt x="845" y="112"/>
                  </a:lnTo>
                  <a:lnTo>
                    <a:pt x="802" y="100"/>
                  </a:lnTo>
                  <a:lnTo>
                    <a:pt x="802" y="71"/>
                  </a:lnTo>
                  <a:lnTo>
                    <a:pt x="762" y="64"/>
                  </a:lnTo>
                  <a:lnTo>
                    <a:pt x="776" y="35"/>
                  </a:lnTo>
                  <a:lnTo>
                    <a:pt x="790" y="0"/>
                  </a:lnTo>
                  <a:lnTo>
                    <a:pt x="833" y="19"/>
                  </a:lnTo>
                  <a:lnTo>
                    <a:pt x="843" y="28"/>
                  </a:lnTo>
                  <a:lnTo>
                    <a:pt x="866" y="28"/>
                  </a:lnTo>
                  <a:lnTo>
                    <a:pt x="907" y="16"/>
                  </a:lnTo>
                  <a:lnTo>
                    <a:pt x="930" y="40"/>
                  </a:lnTo>
                  <a:lnTo>
                    <a:pt x="957" y="64"/>
                  </a:lnTo>
                  <a:lnTo>
                    <a:pt x="957" y="95"/>
                  </a:lnTo>
                  <a:lnTo>
                    <a:pt x="938" y="128"/>
                  </a:lnTo>
                  <a:lnTo>
                    <a:pt x="983" y="121"/>
                  </a:lnTo>
                  <a:lnTo>
                    <a:pt x="976" y="169"/>
                  </a:lnTo>
                  <a:lnTo>
                    <a:pt x="976" y="192"/>
                  </a:lnTo>
                  <a:lnTo>
                    <a:pt x="942" y="204"/>
                  </a:lnTo>
                  <a:lnTo>
                    <a:pt x="938" y="240"/>
                  </a:lnTo>
                  <a:lnTo>
                    <a:pt x="904" y="228"/>
                  </a:lnTo>
                  <a:lnTo>
                    <a:pt x="869" y="223"/>
                  </a:lnTo>
                  <a:lnTo>
                    <a:pt x="876" y="254"/>
                  </a:lnTo>
                  <a:lnTo>
                    <a:pt x="852" y="278"/>
                  </a:lnTo>
                  <a:lnTo>
                    <a:pt x="852" y="299"/>
                  </a:lnTo>
                  <a:lnTo>
                    <a:pt x="831" y="321"/>
                  </a:lnTo>
                  <a:lnTo>
                    <a:pt x="809" y="354"/>
                  </a:lnTo>
                  <a:lnTo>
                    <a:pt x="826" y="383"/>
                  </a:lnTo>
                  <a:lnTo>
                    <a:pt x="826" y="409"/>
                  </a:lnTo>
                  <a:lnTo>
                    <a:pt x="864" y="468"/>
                  </a:lnTo>
                  <a:lnTo>
                    <a:pt x="890" y="499"/>
                  </a:lnTo>
                  <a:lnTo>
                    <a:pt x="878" y="516"/>
                  </a:lnTo>
                  <a:lnTo>
                    <a:pt x="883" y="551"/>
                  </a:lnTo>
                  <a:lnTo>
                    <a:pt x="859" y="551"/>
                  </a:lnTo>
                  <a:lnTo>
                    <a:pt x="852" y="575"/>
                  </a:lnTo>
                  <a:lnTo>
                    <a:pt x="826" y="575"/>
                  </a:lnTo>
                  <a:lnTo>
                    <a:pt x="836" y="618"/>
                  </a:lnTo>
                  <a:lnTo>
                    <a:pt x="817" y="637"/>
                  </a:lnTo>
                  <a:lnTo>
                    <a:pt x="776" y="632"/>
                  </a:lnTo>
                  <a:lnTo>
                    <a:pt x="752" y="656"/>
                  </a:lnTo>
                  <a:lnTo>
                    <a:pt x="669" y="656"/>
                  </a:lnTo>
                  <a:lnTo>
                    <a:pt x="629" y="637"/>
                  </a:lnTo>
                  <a:lnTo>
                    <a:pt x="598" y="654"/>
                  </a:lnTo>
                  <a:lnTo>
                    <a:pt x="598" y="677"/>
                  </a:lnTo>
                  <a:lnTo>
                    <a:pt x="570" y="703"/>
                  </a:lnTo>
                  <a:lnTo>
                    <a:pt x="541" y="703"/>
                  </a:lnTo>
                  <a:lnTo>
                    <a:pt x="529" y="713"/>
                  </a:lnTo>
                  <a:lnTo>
                    <a:pt x="532" y="734"/>
                  </a:lnTo>
                  <a:lnTo>
                    <a:pt x="501" y="718"/>
                  </a:lnTo>
                  <a:lnTo>
                    <a:pt x="470" y="749"/>
                  </a:lnTo>
                  <a:lnTo>
                    <a:pt x="425" y="746"/>
                  </a:lnTo>
                  <a:lnTo>
                    <a:pt x="384" y="772"/>
                  </a:lnTo>
                  <a:lnTo>
                    <a:pt x="346" y="775"/>
                  </a:lnTo>
                  <a:lnTo>
                    <a:pt x="318" y="803"/>
                  </a:lnTo>
                  <a:lnTo>
                    <a:pt x="311" y="837"/>
                  </a:lnTo>
                  <a:lnTo>
                    <a:pt x="280" y="848"/>
                  </a:lnTo>
                  <a:lnTo>
                    <a:pt x="263" y="877"/>
                  </a:lnTo>
                  <a:lnTo>
                    <a:pt x="228" y="858"/>
                  </a:lnTo>
                  <a:lnTo>
                    <a:pt x="206" y="858"/>
                  </a:lnTo>
                  <a:lnTo>
                    <a:pt x="171" y="822"/>
                  </a:lnTo>
                  <a:lnTo>
                    <a:pt x="194" y="799"/>
                  </a:lnTo>
                  <a:lnTo>
                    <a:pt x="171" y="765"/>
                  </a:lnTo>
                  <a:lnTo>
                    <a:pt x="180" y="746"/>
                  </a:lnTo>
                  <a:lnTo>
                    <a:pt x="159" y="725"/>
                  </a:lnTo>
                  <a:lnTo>
                    <a:pt x="168" y="694"/>
                  </a:lnTo>
                  <a:lnTo>
                    <a:pt x="154" y="668"/>
                  </a:lnTo>
                  <a:lnTo>
                    <a:pt x="178" y="646"/>
                  </a:lnTo>
                  <a:lnTo>
                    <a:pt x="154" y="620"/>
                  </a:lnTo>
                  <a:lnTo>
                    <a:pt x="99" y="627"/>
                  </a:lnTo>
                  <a:lnTo>
                    <a:pt x="99" y="604"/>
                  </a:lnTo>
                  <a:lnTo>
                    <a:pt x="73" y="594"/>
                  </a:lnTo>
                  <a:lnTo>
                    <a:pt x="23" y="594"/>
                  </a:lnTo>
                  <a:lnTo>
                    <a:pt x="0" y="568"/>
                  </a:lnTo>
                  <a:lnTo>
                    <a:pt x="0" y="56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BEC703B-6D5D-F4C2-CDCF-9E62E8554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16" y="333053"/>
              <a:ext cx="1237" cy="1003"/>
            </a:xfrm>
            <a:custGeom>
              <a:avLst/>
              <a:gdLst>
                <a:gd name="T0" fmla="*/ 1201 w 1237"/>
                <a:gd name="T1" fmla="*/ 554 h 1003"/>
                <a:gd name="T2" fmla="*/ 1149 w 1237"/>
                <a:gd name="T3" fmla="*/ 504 h 1003"/>
                <a:gd name="T4" fmla="*/ 1135 w 1237"/>
                <a:gd name="T5" fmla="*/ 421 h 1003"/>
                <a:gd name="T6" fmla="*/ 1149 w 1237"/>
                <a:gd name="T7" fmla="*/ 335 h 1003"/>
                <a:gd name="T8" fmla="*/ 1099 w 1237"/>
                <a:gd name="T9" fmla="*/ 306 h 1003"/>
                <a:gd name="T10" fmla="*/ 1030 w 1237"/>
                <a:gd name="T11" fmla="*/ 249 h 1003"/>
                <a:gd name="T12" fmla="*/ 1016 w 1237"/>
                <a:gd name="T13" fmla="*/ 195 h 1003"/>
                <a:gd name="T14" fmla="*/ 995 w 1237"/>
                <a:gd name="T15" fmla="*/ 107 h 1003"/>
                <a:gd name="T16" fmla="*/ 983 w 1237"/>
                <a:gd name="T17" fmla="*/ 57 h 1003"/>
                <a:gd name="T18" fmla="*/ 900 w 1237"/>
                <a:gd name="T19" fmla="*/ 21 h 1003"/>
                <a:gd name="T20" fmla="*/ 824 w 1237"/>
                <a:gd name="T21" fmla="*/ 74 h 1003"/>
                <a:gd name="T22" fmla="*/ 783 w 1237"/>
                <a:gd name="T23" fmla="*/ 90 h 1003"/>
                <a:gd name="T24" fmla="*/ 684 w 1237"/>
                <a:gd name="T25" fmla="*/ 100 h 1003"/>
                <a:gd name="T26" fmla="*/ 622 w 1237"/>
                <a:gd name="T27" fmla="*/ 154 h 1003"/>
                <a:gd name="T28" fmla="*/ 565 w 1237"/>
                <a:gd name="T29" fmla="*/ 178 h 1003"/>
                <a:gd name="T30" fmla="*/ 515 w 1237"/>
                <a:gd name="T31" fmla="*/ 235 h 1003"/>
                <a:gd name="T32" fmla="*/ 368 w 1237"/>
                <a:gd name="T33" fmla="*/ 240 h 1003"/>
                <a:gd name="T34" fmla="*/ 309 w 1237"/>
                <a:gd name="T35" fmla="*/ 306 h 1003"/>
                <a:gd name="T36" fmla="*/ 271 w 1237"/>
                <a:gd name="T37" fmla="*/ 337 h 1003"/>
                <a:gd name="T38" fmla="*/ 164 w 1237"/>
                <a:gd name="T39" fmla="*/ 349 h 1003"/>
                <a:gd name="T40" fmla="*/ 57 w 1237"/>
                <a:gd name="T41" fmla="*/ 406 h 1003"/>
                <a:gd name="T42" fmla="*/ 2 w 1237"/>
                <a:gd name="T43" fmla="*/ 480 h 1003"/>
                <a:gd name="T44" fmla="*/ 17 w 1237"/>
                <a:gd name="T45" fmla="*/ 530 h 1003"/>
                <a:gd name="T46" fmla="*/ 76 w 1237"/>
                <a:gd name="T47" fmla="*/ 542 h 1003"/>
                <a:gd name="T48" fmla="*/ 142 w 1237"/>
                <a:gd name="T49" fmla="*/ 554 h 1003"/>
                <a:gd name="T50" fmla="*/ 195 w 1237"/>
                <a:gd name="T51" fmla="*/ 604 h 1003"/>
                <a:gd name="T52" fmla="*/ 240 w 1237"/>
                <a:gd name="T53" fmla="*/ 656 h 1003"/>
                <a:gd name="T54" fmla="*/ 235 w 1237"/>
                <a:gd name="T55" fmla="*/ 732 h 1003"/>
                <a:gd name="T56" fmla="*/ 209 w 1237"/>
                <a:gd name="T57" fmla="*/ 806 h 1003"/>
                <a:gd name="T58" fmla="*/ 173 w 1237"/>
                <a:gd name="T59" fmla="*/ 846 h 1003"/>
                <a:gd name="T60" fmla="*/ 199 w 1237"/>
                <a:gd name="T61" fmla="*/ 908 h 1003"/>
                <a:gd name="T62" fmla="*/ 209 w 1237"/>
                <a:gd name="T63" fmla="*/ 989 h 1003"/>
                <a:gd name="T64" fmla="*/ 337 w 1237"/>
                <a:gd name="T65" fmla="*/ 984 h 1003"/>
                <a:gd name="T66" fmla="*/ 394 w 1237"/>
                <a:gd name="T67" fmla="*/ 982 h 1003"/>
                <a:gd name="T68" fmla="*/ 508 w 1237"/>
                <a:gd name="T69" fmla="*/ 955 h 1003"/>
                <a:gd name="T70" fmla="*/ 584 w 1237"/>
                <a:gd name="T71" fmla="*/ 963 h 1003"/>
                <a:gd name="T72" fmla="*/ 679 w 1237"/>
                <a:gd name="T73" fmla="*/ 984 h 1003"/>
                <a:gd name="T74" fmla="*/ 767 w 1237"/>
                <a:gd name="T75" fmla="*/ 960 h 1003"/>
                <a:gd name="T76" fmla="*/ 826 w 1237"/>
                <a:gd name="T77" fmla="*/ 934 h 1003"/>
                <a:gd name="T78" fmla="*/ 876 w 1237"/>
                <a:gd name="T79" fmla="*/ 984 h 1003"/>
                <a:gd name="T80" fmla="*/ 919 w 1237"/>
                <a:gd name="T81" fmla="*/ 915 h 1003"/>
                <a:gd name="T82" fmla="*/ 1019 w 1237"/>
                <a:gd name="T83" fmla="*/ 925 h 1003"/>
                <a:gd name="T84" fmla="*/ 1073 w 1237"/>
                <a:gd name="T85" fmla="*/ 896 h 1003"/>
                <a:gd name="T86" fmla="*/ 1033 w 1237"/>
                <a:gd name="T87" fmla="*/ 822 h 1003"/>
                <a:gd name="T88" fmla="*/ 1071 w 1237"/>
                <a:gd name="T89" fmla="*/ 775 h 1003"/>
                <a:gd name="T90" fmla="*/ 1137 w 1237"/>
                <a:gd name="T91" fmla="*/ 765 h 1003"/>
                <a:gd name="T92" fmla="*/ 1175 w 1237"/>
                <a:gd name="T93" fmla="*/ 713 h 1003"/>
                <a:gd name="T94" fmla="*/ 1216 w 1237"/>
                <a:gd name="T95" fmla="*/ 651 h 1003"/>
                <a:gd name="T96" fmla="*/ 1237 w 1237"/>
                <a:gd name="T97" fmla="*/ 594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37" h="1003">
                  <a:moveTo>
                    <a:pt x="1237" y="594"/>
                  </a:moveTo>
                  <a:lnTo>
                    <a:pt x="1201" y="577"/>
                  </a:lnTo>
                  <a:lnTo>
                    <a:pt x="1201" y="554"/>
                  </a:lnTo>
                  <a:lnTo>
                    <a:pt x="1173" y="544"/>
                  </a:lnTo>
                  <a:lnTo>
                    <a:pt x="1144" y="528"/>
                  </a:lnTo>
                  <a:lnTo>
                    <a:pt x="1149" y="504"/>
                  </a:lnTo>
                  <a:lnTo>
                    <a:pt x="1166" y="478"/>
                  </a:lnTo>
                  <a:lnTo>
                    <a:pt x="1175" y="444"/>
                  </a:lnTo>
                  <a:lnTo>
                    <a:pt x="1135" y="421"/>
                  </a:lnTo>
                  <a:lnTo>
                    <a:pt x="1154" y="385"/>
                  </a:lnTo>
                  <a:lnTo>
                    <a:pt x="1144" y="364"/>
                  </a:lnTo>
                  <a:lnTo>
                    <a:pt x="1149" y="335"/>
                  </a:lnTo>
                  <a:lnTo>
                    <a:pt x="1144" y="304"/>
                  </a:lnTo>
                  <a:lnTo>
                    <a:pt x="1128" y="287"/>
                  </a:lnTo>
                  <a:lnTo>
                    <a:pt x="1099" y="306"/>
                  </a:lnTo>
                  <a:lnTo>
                    <a:pt x="1054" y="299"/>
                  </a:lnTo>
                  <a:lnTo>
                    <a:pt x="1054" y="273"/>
                  </a:lnTo>
                  <a:lnTo>
                    <a:pt x="1030" y="249"/>
                  </a:lnTo>
                  <a:lnTo>
                    <a:pt x="1000" y="242"/>
                  </a:lnTo>
                  <a:lnTo>
                    <a:pt x="992" y="219"/>
                  </a:lnTo>
                  <a:lnTo>
                    <a:pt x="1016" y="195"/>
                  </a:lnTo>
                  <a:lnTo>
                    <a:pt x="1002" y="152"/>
                  </a:lnTo>
                  <a:lnTo>
                    <a:pt x="1009" y="128"/>
                  </a:lnTo>
                  <a:lnTo>
                    <a:pt x="995" y="107"/>
                  </a:lnTo>
                  <a:lnTo>
                    <a:pt x="1009" y="88"/>
                  </a:lnTo>
                  <a:lnTo>
                    <a:pt x="983" y="76"/>
                  </a:lnTo>
                  <a:lnTo>
                    <a:pt x="983" y="57"/>
                  </a:lnTo>
                  <a:lnTo>
                    <a:pt x="945" y="38"/>
                  </a:lnTo>
                  <a:lnTo>
                    <a:pt x="928" y="21"/>
                  </a:lnTo>
                  <a:lnTo>
                    <a:pt x="900" y="21"/>
                  </a:lnTo>
                  <a:lnTo>
                    <a:pt x="878" y="0"/>
                  </a:lnTo>
                  <a:lnTo>
                    <a:pt x="859" y="35"/>
                  </a:lnTo>
                  <a:lnTo>
                    <a:pt x="824" y="74"/>
                  </a:lnTo>
                  <a:lnTo>
                    <a:pt x="814" y="62"/>
                  </a:lnTo>
                  <a:lnTo>
                    <a:pt x="783" y="66"/>
                  </a:lnTo>
                  <a:lnTo>
                    <a:pt x="783" y="90"/>
                  </a:lnTo>
                  <a:lnTo>
                    <a:pt x="743" y="123"/>
                  </a:lnTo>
                  <a:lnTo>
                    <a:pt x="696" y="135"/>
                  </a:lnTo>
                  <a:lnTo>
                    <a:pt x="684" y="100"/>
                  </a:lnTo>
                  <a:lnTo>
                    <a:pt x="629" y="102"/>
                  </a:lnTo>
                  <a:lnTo>
                    <a:pt x="617" y="119"/>
                  </a:lnTo>
                  <a:lnTo>
                    <a:pt x="622" y="154"/>
                  </a:lnTo>
                  <a:lnTo>
                    <a:pt x="598" y="154"/>
                  </a:lnTo>
                  <a:lnTo>
                    <a:pt x="591" y="178"/>
                  </a:lnTo>
                  <a:lnTo>
                    <a:pt x="565" y="178"/>
                  </a:lnTo>
                  <a:lnTo>
                    <a:pt x="575" y="221"/>
                  </a:lnTo>
                  <a:lnTo>
                    <a:pt x="556" y="240"/>
                  </a:lnTo>
                  <a:lnTo>
                    <a:pt x="515" y="235"/>
                  </a:lnTo>
                  <a:lnTo>
                    <a:pt x="491" y="259"/>
                  </a:lnTo>
                  <a:lnTo>
                    <a:pt x="408" y="259"/>
                  </a:lnTo>
                  <a:lnTo>
                    <a:pt x="368" y="240"/>
                  </a:lnTo>
                  <a:lnTo>
                    <a:pt x="337" y="257"/>
                  </a:lnTo>
                  <a:lnTo>
                    <a:pt x="337" y="280"/>
                  </a:lnTo>
                  <a:lnTo>
                    <a:pt x="309" y="306"/>
                  </a:lnTo>
                  <a:lnTo>
                    <a:pt x="280" y="306"/>
                  </a:lnTo>
                  <a:lnTo>
                    <a:pt x="268" y="316"/>
                  </a:lnTo>
                  <a:lnTo>
                    <a:pt x="271" y="337"/>
                  </a:lnTo>
                  <a:lnTo>
                    <a:pt x="240" y="321"/>
                  </a:lnTo>
                  <a:lnTo>
                    <a:pt x="209" y="352"/>
                  </a:lnTo>
                  <a:lnTo>
                    <a:pt x="164" y="349"/>
                  </a:lnTo>
                  <a:lnTo>
                    <a:pt x="123" y="375"/>
                  </a:lnTo>
                  <a:lnTo>
                    <a:pt x="85" y="378"/>
                  </a:lnTo>
                  <a:lnTo>
                    <a:pt x="57" y="406"/>
                  </a:lnTo>
                  <a:lnTo>
                    <a:pt x="50" y="440"/>
                  </a:lnTo>
                  <a:lnTo>
                    <a:pt x="19" y="451"/>
                  </a:lnTo>
                  <a:lnTo>
                    <a:pt x="2" y="480"/>
                  </a:lnTo>
                  <a:lnTo>
                    <a:pt x="14" y="494"/>
                  </a:lnTo>
                  <a:lnTo>
                    <a:pt x="0" y="513"/>
                  </a:lnTo>
                  <a:lnTo>
                    <a:pt x="17" y="530"/>
                  </a:lnTo>
                  <a:lnTo>
                    <a:pt x="38" y="516"/>
                  </a:lnTo>
                  <a:lnTo>
                    <a:pt x="71" y="518"/>
                  </a:lnTo>
                  <a:lnTo>
                    <a:pt x="76" y="542"/>
                  </a:lnTo>
                  <a:lnTo>
                    <a:pt x="97" y="551"/>
                  </a:lnTo>
                  <a:lnTo>
                    <a:pt x="119" y="563"/>
                  </a:lnTo>
                  <a:lnTo>
                    <a:pt x="142" y="554"/>
                  </a:lnTo>
                  <a:lnTo>
                    <a:pt x="168" y="589"/>
                  </a:lnTo>
                  <a:lnTo>
                    <a:pt x="195" y="585"/>
                  </a:lnTo>
                  <a:lnTo>
                    <a:pt x="195" y="604"/>
                  </a:lnTo>
                  <a:lnTo>
                    <a:pt x="221" y="608"/>
                  </a:lnTo>
                  <a:lnTo>
                    <a:pt x="242" y="625"/>
                  </a:lnTo>
                  <a:lnTo>
                    <a:pt x="240" y="656"/>
                  </a:lnTo>
                  <a:lnTo>
                    <a:pt x="247" y="675"/>
                  </a:lnTo>
                  <a:lnTo>
                    <a:pt x="223" y="701"/>
                  </a:lnTo>
                  <a:lnTo>
                    <a:pt x="235" y="732"/>
                  </a:lnTo>
                  <a:lnTo>
                    <a:pt x="221" y="753"/>
                  </a:lnTo>
                  <a:lnTo>
                    <a:pt x="233" y="775"/>
                  </a:lnTo>
                  <a:lnTo>
                    <a:pt x="209" y="806"/>
                  </a:lnTo>
                  <a:lnTo>
                    <a:pt x="180" y="806"/>
                  </a:lnTo>
                  <a:lnTo>
                    <a:pt x="154" y="825"/>
                  </a:lnTo>
                  <a:lnTo>
                    <a:pt x="173" y="846"/>
                  </a:lnTo>
                  <a:lnTo>
                    <a:pt x="164" y="872"/>
                  </a:lnTo>
                  <a:lnTo>
                    <a:pt x="183" y="894"/>
                  </a:lnTo>
                  <a:lnTo>
                    <a:pt x="199" y="908"/>
                  </a:lnTo>
                  <a:lnTo>
                    <a:pt x="192" y="929"/>
                  </a:lnTo>
                  <a:lnTo>
                    <a:pt x="192" y="960"/>
                  </a:lnTo>
                  <a:lnTo>
                    <a:pt x="209" y="989"/>
                  </a:lnTo>
                  <a:lnTo>
                    <a:pt x="278" y="991"/>
                  </a:lnTo>
                  <a:lnTo>
                    <a:pt x="301" y="1003"/>
                  </a:lnTo>
                  <a:lnTo>
                    <a:pt x="337" y="984"/>
                  </a:lnTo>
                  <a:lnTo>
                    <a:pt x="351" y="960"/>
                  </a:lnTo>
                  <a:lnTo>
                    <a:pt x="375" y="960"/>
                  </a:lnTo>
                  <a:lnTo>
                    <a:pt x="394" y="982"/>
                  </a:lnTo>
                  <a:lnTo>
                    <a:pt x="463" y="974"/>
                  </a:lnTo>
                  <a:lnTo>
                    <a:pt x="480" y="955"/>
                  </a:lnTo>
                  <a:lnTo>
                    <a:pt x="508" y="955"/>
                  </a:lnTo>
                  <a:lnTo>
                    <a:pt x="529" y="979"/>
                  </a:lnTo>
                  <a:lnTo>
                    <a:pt x="551" y="982"/>
                  </a:lnTo>
                  <a:lnTo>
                    <a:pt x="584" y="963"/>
                  </a:lnTo>
                  <a:lnTo>
                    <a:pt x="615" y="977"/>
                  </a:lnTo>
                  <a:lnTo>
                    <a:pt x="639" y="974"/>
                  </a:lnTo>
                  <a:lnTo>
                    <a:pt x="679" y="984"/>
                  </a:lnTo>
                  <a:lnTo>
                    <a:pt x="717" y="998"/>
                  </a:lnTo>
                  <a:lnTo>
                    <a:pt x="734" y="979"/>
                  </a:lnTo>
                  <a:lnTo>
                    <a:pt x="767" y="960"/>
                  </a:lnTo>
                  <a:lnTo>
                    <a:pt x="760" y="922"/>
                  </a:lnTo>
                  <a:lnTo>
                    <a:pt x="788" y="903"/>
                  </a:lnTo>
                  <a:lnTo>
                    <a:pt x="826" y="934"/>
                  </a:lnTo>
                  <a:lnTo>
                    <a:pt x="848" y="932"/>
                  </a:lnTo>
                  <a:lnTo>
                    <a:pt x="859" y="960"/>
                  </a:lnTo>
                  <a:lnTo>
                    <a:pt x="876" y="984"/>
                  </a:lnTo>
                  <a:lnTo>
                    <a:pt x="890" y="970"/>
                  </a:lnTo>
                  <a:lnTo>
                    <a:pt x="890" y="944"/>
                  </a:lnTo>
                  <a:lnTo>
                    <a:pt x="919" y="915"/>
                  </a:lnTo>
                  <a:lnTo>
                    <a:pt x="962" y="922"/>
                  </a:lnTo>
                  <a:lnTo>
                    <a:pt x="995" y="922"/>
                  </a:lnTo>
                  <a:lnTo>
                    <a:pt x="1019" y="925"/>
                  </a:lnTo>
                  <a:lnTo>
                    <a:pt x="1028" y="903"/>
                  </a:lnTo>
                  <a:lnTo>
                    <a:pt x="1049" y="913"/>
                  </a:lnTo>
                  <a:lnTo>
                    <a:pt x="1073" y="896"/>
                  </a:lnTo>
                  <a:lnTo>
                    <a:pt x="1071" y="870"/>
                  </a:lnTo>
                  <a:lnTo>
                    <a:pt x="1030" y="851"/>
                  </a:lnTo>
                  <a:lnTo>
                    <a:pt x="1033" y="822"/>
                  </a:lnTo>
                  <a:lnTo>
                    <a:pt x="1052" y="803"/>
                  </a:lnTo>
                  <a:lnTo>
                    <a:pt x="1057" y="784"/>
                  </a:lnTo>
                  <a:lnTo>
                    <a:pt x="1071" y="775"/>
                  </a:lnTo>
                  <a:lnTo>
                    <a:pt x="1092" y="780"/>
                  </a:lnTo>
                  <a:lnTo>
                    <a:pt x="1109" y="765"/>
                  </a:lnTo>
                  <a:lnTo>
                    <a:pt x="1137" y="765"/>
                  </a:lnTo>
                  <a:lnTo>
                    <a:pt x="1147" y="742"/>
                  </a:lnTo>
                  <a:lnTo>
                    <a:pt x="1178" y="744"/>
                  </a:lnTo>
                  <a:lnTo>
                    <a:pt x="1175" y="713"/>
                  </a:lnTo>
                  <a:lnTo>
                    <a:pt x="1194" y="696"/>
                  </a:lnTo>
                  <a:lnTo>
                    <a:pt x="1225" y="694"/>
                  </a:lnTo>
                  <a:lnTo>
                    <a:pt x="1216" y="651"/>
                  </a:lnTo>
                  <a:lnTo>
                    <a:pt x="1235" y="635"/>
                  </a:lnTo>
                  <a:lnTo>
                    <a:pt x="1237" y="594"/>
                  </a:lnTo>
                  <a:lnTo>
                    <a:pt x="1237" y="594"/>
                  </a:lnTo>
                  <a:close/>
                </a:path>
              </a:pathLst>
            </a:custGeom>
            <a:solidFill>
              <a:srgbClr val="5EBAE8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0BC031F-5C9A-A1F3-B897-37C8EC1E0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98" y="333452"/>
              <a:ext cx="278" cy="214"/>
            </a:xfrm>
            <a:custGeom>
              <a:avLst/>
              <a:gdLst>
                <a:gd name="T0" fmla="*/ 275 w 278"/>
                <a:gd name="T1" fmla="*/ 98 h 214"/>
                <a:gd name="T2" fmla="*/ 249 w 278"/>
                <a:gd name="T3" fmla="*/ 100 h 214"/>
                <a:gd name="T4" fmla="*/ 233 w 278"/>
                <a:gd name="T5" fmla="*/ 112 h 214"/>
                <a:gd name="T6" fmla="*/ 244 w 278"/>
                <a:gd name="T7" fmla="*/ 124 h 214"/>
                <a:gd name="T8" fmla="*/ 247 w 278"/>
                <a:gd name="T9" fmla="*/ 150 h 214"/>
                <a:gd name="T10" fmla="*/ 230 w 278"/>
                <a:gd name="T11" fmla="*/ 167 h 214"/>
                <a:gd name="T12" fmla="*/ 209 w 278"/>
                <a:gd name="T13" fmla="*/ 152 h 214"/>
                <a:gd name="T14" fmla="*/ 183 w 278"/>
                <a:gd name="T15" fmla="*/ 148 h 214"/>
                <a:gd name="T16" fmla="*/ 171 w 278"/>
                <a:gd name="T17" fmla="*/ 162 h 214"/>
                <a:gd name="T18" fmla="*/ 147 w 278"/>
                <a:gd name="T19" fmla="*/ 167 h 214"/>
                <a:gd name="T20" fmla="*/ 133 w 278"/>
                <a:gd name="T21" fmla="*/ 188 h 214"/>
                <a:gd name="T22" fmla="*/ 114 w 278"/>
                <a:gd name="T23" fmla="*/ 188 h 214"/>
                <a:gd name="T24" fmla="*/ 95 w 278"/>
                <a:gd name="T25" fmla="*/ 195 h 214"/>
                <a:gd name="T26" fmla="*/ 90 w 278"/>
                <a:gd name="T27" fmla="*/ 209 h 214"/>
                <a:gd name="T28" fmla="*/ 69 w 278"/>
                <a:gd name="T29" fmla="*/ 214 h 214"/>
                <a:gd name="T30" fmla="*/ 52 w 278"/>
                <a:gd name="T31" fmla="*/ 195 h 214"/>
                <a:gd name="T32" fmla="*/ 59 w 278"/>
                <a:gd name="T33" fmla="*/ 169 h 214"/>
                <a:gd name="T34" fmla="*/ 36 w 278"/>
                <a:gd name="T35" fmla="*/ 157 h 214"/>
                <a:gd name="T36" fmla="*/ 43 w 278"/>
                <a:gd name="T37" fmla="*/ 143 h 214"/>
                <a:gd name="T38" fmla="*/ 24 w 278"/>
                <a:gd name="T39" fmla="*/ 129 h 214"/>
                <a:gd name="T40" fmla="*/ 7 w 278"/>
                <a:gd name="T41" fmla="*/ 107 h 214"/>
                <a:gd name="T42" fmla="*/ 19 w 278"/>
                <a:gd name="T43" fmla="*/ 88 h 214"/>
                <a:gd name="T44" fmla="*/ 0 w 278"/>
                <a:gd name="T45" fmla="*/ 64 h 214"/>
                <a:gd name="T46" fmla="*/ 36 w 278"/>
                <a:gd name="T47" fmla="*/ 48 h 214"/>
                <a:gd name="T48" fmla="*/ 50 w 278"/>
                <a:gd name="T49" fmla="*/ 55 h 214"/>
                <a:gd name="T50" fmla="*/ 74 w 278"/>
                <a:gd name="T51" fmla="*/ 57 h 214"/>
                <a:gd name="T52" fmla="*/ 66 w 278"/>
                <a:gd name="T53" fmla="*/ 33 h 214"/>
                <a:gd name="T54" fmla="*/ 83 w 278"/>
                <a:gd name="T55" fmla="*/ 26 h 214"/>
                <a:gd name="T56" fmla="*/ 104 w 278"/>
                <a:gd name="T57" fmla="*/ 29 h 214"/>
                <a:gd name="T58" fmla="*/ 128 w 278"/>
                <a:gd name="T59" fmla="*/ 17 h 214"/>
                <a:gd name="T60" fmla="*/ 140 w 278"/>
                <a:gd name="T61" fmla="*/ 0 h 214"/>
                <a:gd name="T62" fmla="*/ 168 w 278"/>
                <a:gd name="T63" fmla="*/ 0 h 214"/>
                <a:gd name="T64" fmla="*/ 176 w 278"/>
                <a:gd name="T65" fmla="*/ 12 h 214"/>
                <a:gd name="T66" fmla="*/ 192 w 278"/>
                <a:gd name="T67" fmla="*/ 17 h 214"/>
                <a:gd name="T68" fmla="*/ 197 w 278"/>
                <a:gd name="T69" fmla="*/ 26 h 214"/>
                <a:gd name="T70" fmla="*/ 214 w 278"/>
                <a:gd name="T71" fmla="*/ 22 h 214"/>
                <a:gd name="T72" fmla="*/ 209 w 278"/>
                <a:gd name="T73" fmla="*/ 41 h 214"/>
                <a:gd name="T74" fmla="*/ 235 w 278"/>
                <a:gd name="T75" fmla="*/ 45 h 214"/>
                <a:gd name="T76" fmla="*/ 244 w 278"/>
                <a:gd name="T77" fmla="*/ 64 h 214"/>
                <a:gd name="T78" fmla="*/ 261 w 278"/>
                <a:gd name="T79" fmla="*/ 64 h 214"/>
                <a:gd name="T80" fmla="*/ 278 w 278"/>
                <a:gd name="T81" fmla="*/ 83 h 214"/>
                <a:gd name="T82" fmla="*/ 275 w 278"/>
                <a:gd name="T83" fmla="*/ 98 h 214"/>
                <a:gd name="T84" fmla="*/ 275 w 278"/>
                <a:gd name="T85" fmla="*/ 9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8" h="214">
                  <a:moveTo>
                    <a:pt x="275" y="98"/>
                  </a:moveTo>
                  <a:lnTo>
                    <a:pt x="249" y="100"/>
                  </a:lnTo>
                  <a:lnTo>
                    <a:pt x="233" y="112"/>
                  </a:lnTo>
                  <a:lnTo>
                    <a:pt x="244" y="124"/>
                  </a:lnTo>
                  <a:lnTo>
                    <a:pt x="247" y="150"/>
                  </a:lnTo>
                  <a:lnTo>
                    <a:pt x="230" y="167"/>
                  </a:lnTo>
                  <a:lnTo>
                    <a:pt x="209" y="152"/>
                  </a:lnTo>
                  <a:lnTo>
                    <a:pt x="183" y="148"/>
                  </a:lnTo>
                  <a:lnTo>
                    <a:pt x="171" y="162"/>
                  </a:lnTo>
                  <a:lnTo>
                    <a:pt x="147" y="167"/>
                  </a:lnTo>
                  <a:lnTo>
                    <a:pt x="133" y="188"/>
                  </a:lnTo>
                  <a:lnTo>
                    <a:pt x="114" y="188"/>
                  </a:lnTo>
                  <a:lnTo>
                    <a:pt x="95" y="195"/>
                  </a:lnTo>
                  <a:lnTo>
                    <a:pt x="90" y="209"/>
                  </a:lnTo>
                  <a:lnTo>
                    <a:pt x="69" y="214"/>
                  </a:lnTo>
                  <a:lnTo>
                    <a:pt x="52" y="195"/>
                  </a:lnTo>
                  <a:lnTo>
                    <a:pt x="59" y="169"/>
                  </a:lnTo>
                  <a:lnTo>
                    <a:pt x="36" y="157"/>
                  </a:lnTo>
                  <a:lnTo>
                    <a:pt x="43" y="143"/>
                  </a:lnTo>
                  <a:lnTo>
                    <a:pt x="24" y="129"/>
                  </a:lnTo>
                  <a:lnTo>
                    <a:pt x="7" y="107"/>
                  </a:lnTo>
                  <a:lnTo>
                    <a:pt x="19" y="88"/>
                  </a:lnTo>
                  <a:lnTo>
                    <a:pt x="0" y="64"/>
                  </a:lnTo>
                  <a:lnTo>
                    <a:pt x="36" y="48"/>
                  </a:lnTo>
                  <a:lnTo>
                    <a:pt x="50" y="55"/>
                  </a:lnTo>
                  <a:lnTo>
                    <a:pt x="74" y="57"/>
                  </a:lnTo>
                  <a:lnTo>
                    <a:pt x="66" y="33"/>
                  </a:lnTo>
                  <a:lnTo>
                    <a:pt x="83" y="26"/>
                  </a:lnTo>
                  <a:lnTo>
                    <a:pt x="104" y="29"/>
                  </a:lnTo>
                  <a:lnTo>
                    <a:pt x="128" y="17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76" y="12"/>
                  </a:lnTo>
                  <a:lnTo>
                    <a:pt x="192" y="17"/>
                  </a:lnTo>
                  <a:lnTo>
                    <a:pt x="197" y="26"/>
                  </a:lnTo>
                  <a:lnTo>
                    <a:pt x="214" y="22"/>
                  </a:lnTo>
                  <a:lnTo>
                    <a:pt x="209" y="41"/>
                  </a:lnTo>
                  <a:lnTo>
                    <a:pt x="235" y="45"/>
                  </a:lnTo>
                  <a:lnTo>
                    <a:pt x="244" y="64"/>
                  </a:lnTo>
                  <a:lnTo>
                    <a:pt x="261" y="64"/>
                  </a:lnTo>
                  <a:lnTo>
                    <a:pt x="278" y="83"/>
                  </a:lnTo>
                  <a:lnTo>
                    <a:pt x="275" y="98"/>
                  </a:lnTo>
                  <a:lnTo>
                    <a:pt x="275" y="98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24D09632-022F-FA51-E543-3CAFC8C18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25" y="333514"/>
              <a:ext cx="838" cy="1046"/>
            </a:xfrm>
            <a:custGeom>
              <a:avLst/>
              <a:gdLst>
                <a:gd name="T0" fmla="*/ 520 w 838"/>
                <a:gd name="T1" fmla="*/ 40 h 1046"/>
                <a:gd name="T2" fmla="*/ 491 w 838"/>
                <a:gd name="T3" fmla="*/ 93 h 1046"/>
                <a:gd name="T4" fmla="*/ 413 w 838"/>
                <a:gd name="T5" fmla="*/ 59 h 1046"/>
                <a:gd name="T6" fmla="*/ 334 w 838"/>
                <a:gd name="T7" fmla="*/ 138 h 1046"/>
                <a:gd name="T8" fmla="*/ 285 w 838"/>
                <a:gd name="T9" fmla="*/ 140 h 1046"/>
                <a:gd name="T10" fmla="*/ 235 w 838"/>
                <a:gd name="T11" fmla="*/ 131 h 1046"/>
                <a:gd name="T12" fmla="*/ 171 w 838"/>
                <a:gd name="T13" fmla="*/ 174 h 1046"/>
                <a:gd name="T14" fmla="*/ 121 w 838"/>
                <a:gd name="T15" fmla="*/ 171 h 1046"/>
                <a:gd name="T16" fmla="*/ 45 w 838"/>
                <a:gd name="T17" fmla="*/ 231 h 1046"/>
                <a:gd name="T18" fmla="*/ 0 w 838"/>
                <a:gd name="T19" fmla="*/ 304 h 1046"/>
                <a:gd name="T20" fmla="*/ 71 w 838"/>
                <a:gd name="T21" fmla="*/ 366 h 1046"/>
                <a:gd name="T22" fmla="*/ 95 w 838"/>
                <a:gd name="T23" fmla="*/ 437 h 1046"/>
                <a:gd name="T24" fmla="*/ 135 w 838"/>
                <a:gd name="T25" fmla="*/ 504 h 1046"/>
                <a:gd name="T26" fmla="*/ 137 w 838"/>
                <a:gd name="T27" fmla="*/ 582 h 1046"/>
                <a:gd name="T28" fmla="*/ 199 w 838"/>
                <a:gd name="T29" fmla="*/ 630 h 1046"/>
                <a:gd name="T30" fmla="*/ 263 w 838"/>
                <a:gd name="T31" fmla="*/ 680 h 1046"/>
                <a:gd name="T32" fmla="*/ 313 w 838"/>
                <a:gd name="T33" fmla="*/ 675 h 1046"/>
                <a:gd name="T34" fmla="*/ 363 w 838"/>
                <a:gd name="T35" fmla="*/ 746 h 1046"/>
                <a:gd name="T36" fmla="*/ 403 w 838"/>
                <a:gd name="T37" fmla="*/ 806 h 1046"/>
                <a:gd name="T38" fmla="*/ 448 w 838"/>
                <a:gd name="T39" fmla="*/ 865 h 1046"/>
                <a:gd name="T40" fmla="*/ 508 w 838"/>
                <a:gd name="T41" fmla="*/ 882 h 1046"/>
                <a:gd name="T42" fmla="*/ 572 w 838"/>
                <a:gd name="T43" fmla="*/ 960 h 1046"/>
                <a:gd name="T44" fmla="*/ 631 w 838"/>
                <a:gd name="T45" fmla="*/ 1046 h 1046"/>
                <a:gd name="T46" fmla="*/ 653 w 838"/>
                <a:gd name="T47" fmla="*/ 994 h 1046"/>
                <a:gd name="T48" fmla="*/ 688 w 838"/>
                <a:gd name="T49" fmla="*/ 953 h 1046"/>
                <a:gd name="T50" fmla="*/ 681 w 838"/>
                <a:gd name="T51" fmla="*/ 915 h 1046"/>
                <a:gd name="T52" fmla="*/ 710 w 838"/>
                <a:gd name="T53" fmla="*/ 872 h 1046"/>
                <a:gd name="T54" fmla="*/ 748 w 838"/>
                <a:gd name="T55" fmla="*/ 846 h 1046"/>
                <a:gd name="T56" fmla="*/ 745 w 838"/>
                <a:gd name="T57" fmla="*/ 784 h 1046"/>
                <a:gd name="T58" fmla="*/ 750 w 838"/>
                <a:gd name="T59" fmla="*/ 751 h 1046"/>
                <a:gd name="T60" fmla="*/ 767 w 838"/>
                <a:gd name="T61" fmla="*/ 718 h 1046"/>
                <a:gd name="T62" fmla="*/ 807 w 838"/>
                <a:gd name="T63" fmla="*/ 668 h 1046"/>
                <a:gd name="T64" fmla="*/ 793 w 838"/>
                <a:gd name="T65" fmla="*/ 599 h 1046"/>
                <a:gd name="T66" fmla="*/ 786 w 838"/>
                <a:gd name="T67" fmla="*/ 549 h 1046"/>
                <a:gd name="T68" fmla="*/ 783 w 838"/>
                <a:gd name="T69" fmla="*/ 499 h 1046"/>
                <a:gd name="T70" fmla="*/ 790 w 838"/>
                <a:gd name="T71" fmla="*/ 447 h 1046"/>
                <a:gd name="T72" fmla="*/ 755 w 838"/>
                <a:gd name="T73" fmla="*/ 411 h 1046"/>
                <a:gd name="T74" fmla="*/ 745 w 838"/>
                <a:gd name="T75" fmla="*/ 364 h 1046"/>
                <a:gd name="T76" fmla="*/ 800 w 838"/>
                <a:gd name="T77" fmla="*/ 345 h 1046"/>
                <a:gd name="T78" fmla="*/ 812 w 838"/>
                <a:gd name="T79" fmla="*/ 292 h 1046"/>
                <a:gd name="T80" fmla="*/ 814 w 838"/>
                <a:gd name="T81" fmla="*/ 240 h 1046"/>
                <a:gd name="T82" fmla="*/ 831 w 838"/>
                <a:gd name="T83" fmla="*/ 195 h 1046"/>
                <a:gd name="T84" fmla="*/ 812 w 838"/>
                <a:gd name="T85" fmla="*/ 147 h 1046"/>
                <a:gd name="T86" fmla="*/ 786 w 838"/>
                <a:gd name="T87" fmla="*/ 124 h 1046"/>
                <a:gd name="T88" fmla="*/ 733 w 838"/>
                <a:gd name="T89" fmla="*/ 93 h 1046"/>
                <a:gd name="T90" fmla="*/ 688 w 838"/>
                <a:gd name="T91" fmla="*/ 90 h 1046"/>
                <a:gd name="T92" fmla="*/ 662 w 838"/>
                <a:gd name="T93" fmla="*/ 57 h 1046"/>
                <a:gd name="T94" fmla="*/ 608 w 838"/>
                <a:gd name="T95" fmla="*/ 69 h 1046"/>
                <a:gd name="T96" fmla="*/ 605 w 838"/>
                <a:gd name="T97" fmla="*/ 33 h 1046"/>
                <a:gd name="T98" fmla="*/ 558 w 838"/>
                <a:gd name="T99" fmla="*/ 0 h 1046"/>
                <a:gd name="T100" fmla="*/ 536 w 838"/>
                <a:gd name="T101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8" h="1046">
                  <a:moveTo>
                    <a:pt x="536" y="0"/>
                  </a:moveTo>
                  <a:lnTo>
                    <a:pt x="520" y="40"/>
                  </a:lnTo>
                  <a:lnTo>
                    <a:pt x="491" y="50"/>
                  </a:lnTo>
                  <a:lnTo>
                    <a:pt x="491" y="93"/>
                  </a:lnTo>
                  <a:lnTo>
                    <a:pt x="453" y="64"/>
                  </a:lnTo>
                  <a:lnTo>
                    <a:pt x="413" y="59"/>
                  </a:lnTo>
                  <a:lnTo>
                    <a:pt x="334" y="109"/>
                  </a:lnTo>
                  <a:lnTo>
                    <a:pt x="334" y="138"/>
                  </a:lnTo>
                  <a:lnTo>
                    <a:pt x="315" y="157"/>
                  </a:lnTo>
                  <a:lnTo>
                    <a:pt x="285" y="140"/>
                  </a:lnTo>
                  <a:lnTo>
                    <a:pt x="268" y="150"/>
                  </a:lnTo>
                  <a:lnTo>
                    <a:pt x="235" y="131"/>
                  </a:lnTo>
                  <a:lnTo>
                    <a:pt x="197" y="145"/>
                  </a:lnTo>
                  <a:lnTo>
                    <a:pt x="171" y="174"/>
                  </a:lnTo>
                  <a:lnTo>
                    <a:pt x="145" y="150"/>
                  </a:lnTo>
                  <a:lnTo>
                    <a:pt x="121" y="171"/>
                  </a:lnTo>
                  <a:lnTo>
                    <a:pt x="85" y="169"/>
                  </a:lnTo>
                  <a:lnTo>
                    <a:pt x="45" y="231"/>
                  </a:lnTo>
                  <a:lnTo>
                    <a:pt x="42" y="266"/>
                  </a:lnTo>
                  <a:lnTo>
                    <a:pt x="0" y="304"/>
                  </a:lnTo>
                  <a:lnTo>
                    <a:pt x="33" y="340"/>
                  </a:lnTo>
                  <a:lnTo>
                    <a:pt x="71" y="366"/>
                  </a:lnTo>
                  <a:lnTo>
                    <a:pt x="69" y="407"/>
                  </a:lnTo>
                  <a:lnTo>
                    <a:pt x="95" y="437"/>
                  </a:lnTo>
                  <a:lnTo>
                    <a:pt x="92" y="475"/>
                  </a:lnTo>
                  <a:lnTo>
                    <a:pt x="135" y="504"/>
                  </a:lnTo>
                  <a:lnTo>
                    <a:pt x="130" y="549"/>
                  </a:lnTo>
                  <a:lnTo>
                    <a:pt x="137" y="582"/>
                  </a:lnTo>
                  <a:lnTo>
                    <a:pt x="171" y="599"/>
                  </a:lnTo>
                  <a:lnTo>
                    <a:pt x="199" y="630"/>
                  </a:lnTo>
                  <a:lnTo>
                    <a:pt x="223" y="668"/>
                  </a:lnTo>
                  <a:lnTo>
                    <a:pt x="263" y="680"/>
                  </a:lnTo>
                  <a:lnTo>
                    <a:pt x="275" y="670"/>
                  </a:lnTo>
                  <a:lnTo>
                    <a:pt x="313" y="675"/>
                  </a:lnTo>
                  <a:lnTo>
                    <a:pt x="358" y="708"/>
                  </a:lnTo>
                  <a:lnTo>
                    <a:pt x="363" y="746"/>
                  </a:lnTo>
                  <a:lnTo>
                    <a:pt x="403" y="787"/>
                  </a:lnTo>
                  <a:lnTo>
                    <a:pt x="403" y="806"/>
                  </a:lnTo>
                  <a:lnTo>
                    <a:pt x="441" y="837"/>
                  </a:lnTo>
                  <a:lnTo>
                    <a:pt x="448" y="865"/>
                  </a:lnTo>
                  <a:lnTo>
                    <a:pt x="472" y="882"/>
                  </a:lnTo>
                  <a:lnTo>
                    <a:pt x="508" y="882"/>
                  </a:lnTo>
                  <a:lnTo>
                    <a:pt x="541" y="915"/>
                  </a:lnTo>
                  <a:lnTo>
                    <a:pt x="572" y="960"/>
                  </a:lnTo>
                  <a:lnTo>
                    <a:pt x="574" y="1008"/>
                  </a:lnTo>
                  <a:lnTo>
                    <a:pt x="631" y="1046"/>
                  </a:lnTo>
                  <a:lnTo>
                    <a:pt x="653" y="1015"/>
                  </a:lnTo>
                  <a:lnTo>
                    <a:pt x="653" y="994"/>
                  </a:lnTo>
                  <a:lnTo>
                    <a:pt x="660" y="965"/>
                  </a:lnTo>
                  <a:lnTo>
                    <a:pt x="688" y="953"/>
                  </a:lnTo>
                  <a:lnTo>
                    <a:pt x="693" y="934"/>
                  </a:lnTo>
                  <a:lnTo>
                    <a:pt x="681" y="915"/>
                  </a:lnTo>
                  <a:lnTo>
                    <a:pt x="688" y="865"/>
                  </a:lnTo>
                  <a:lnTo>
                    <a:pt x="710" y="872"/>
                  </a:lnTo>
                  <a:lnTo>
                    <a:pt x="717" y="858"/>
                  </a:lnTo>
                  <a:lnTo>
                    <a:pt x="748" y="846"/>
                  </a:lnTo>
                  <a:lnTo>
                    <a:pt x="762" y="815"/>
                  </a:lnTo>
                  <a:lnTo>
                    <a:pt x="745" y="784"/>
                  </a:lnTo>
                  <a:lnTo>
                    <a:pt x="771" y="773"/>
                  </a:lnTo>
                  <a:lnTo>
                    <a:pt x="750" y="751"/>
                  </a:lnTo>
                  <a:lnTo>
                    <a:pt x="767" y="737"/>
                  </a:lnTo>
                  <a:lnTo>
                    <a:pt x="767" y="718"/>
                  </a:lnTo>
                  <a:lnTo>
                    <a:pt x="783" y="704"/>
                  </a:lnTo>
                  <a:lnTo>
                    <a:pt x="807" y="668"/>
                  </a:lnTo>
                  <a:lnTo>
                    <a:pt x="790" y="639"/>
                  </a:lnTo>
                  <a:lnTo>
                    <a:pt x="793" y="599"/>
                  </a:lnTo>
                  <a:lnTo>
                    <a:pt x="793" y="575"/>
                  </a:lnTo>
                  <a:lnTo>
                    <a:pt x="786" y="549"/>
                  </a:lnTo>
                  <a:lnTo>
                    <a:pt x="800" y="528"/>
                  </a:lnTo>
                  <a:lnTo>
                    <a:pt x="783" y="499"/>
                  </a:lnTo>
                  <a:lnTo>
                    <a:pt x="783" y="468"/>
                  </a:lnTo>
                  <a:lnTo>
                    <a:pt x="790" y="447"/>
                  </a:lnTo>
                  <a:lnTo>
                    <a:pt x="774" y="433"/>
                  </a:lnTo>
                  <a:lnTo>
                    <a:pt x="755" y="411"/>
                  </a:lnTo>
                  <a:lnTo>
                    <a:pt x="764" y="385"/>
                  </a:lnTo>
                  <a:lnTo>
                    <a:pt x="745" y="364"/>
                  </a:lnTo>
                  <a:lnTo>
                    <a:pt x="771" y="345"/>
                  </a:lnTo>
                  <a:lnTo>
                    <a:pt x="800" y="345"/>
                  </a:lnTo>
                  <a:lnTo>
                    <a:pt x="824" y="314"/>
                  </a:lnTo>
                  <a:lnTo>
                    <a:pt x="812" y="292"/>
                  </a:lnTo>
                  <a:lnTo>
                    <a:pt x="826" y="271"/>
                  </a:lnTo>
                  <a:lnTo>
                    <a:pt x="814" y="240"/>
                  </a:lnTo>
                  <a:lnTo>
                    <a:pt x="838" y="214"/>
                  </a:lnTo>
                  <a:lnTo>
                    <a:pt x="831" y="195"/>
                  </a:lnTo>
                  <a:lnTo>
                    <a:pt x="833" y="164"/>
                  </a:lnTo>
                  <a:lnTo>
                    <a:pt x="812" y="147"/>
                  </a:lnTo>
                  <a:lnTo>
                    <a:pt x="786" y="143"/>
                  </a:lnTo>
                  <a:lnTo>
                    <a:pt x="786" y="124"/>
                  </a:lnTo>
                  <a:lnTo>
                    <a:pt x="759" y="128"/>
                  </a:lnTo>
                  <a:lnTo>
                    <a:pt x="733" y="93"/>
                  </a:lnTo>
                  <a:lnTo>
                    <a:pt x="710" y="102"/>
                  </a:lnTo>
                  <a:lnTo>
                    <a:pt x="688" y="90"/>
                  </a:lnTo>
                  <a:lnTo>
                    <a:pt x="667" y="81"/>
                  </a:lnTo>
                  <a:lnTo>
                    <a:pt x="662" y="57"/>
                  </a:lnTo>
                  <a:lnTo>
                    <a:pt x="629" y="55"/>
                  </a:lnTo>
                  <a:lnTo>
                    <a:pt x="608" y="69"/>
                  </a:lnTo>
                  <a:lnTo>
                    <a:pt x="591" y="52"/>
                  </a:lnTo>
                  <a:lnTo>
                    <a:pt x="605" y="33"/>
                  </a:lnTo>
                  <a:lnTo>
                    <a:pt x="593" y="19"/>
                  </a:lnTo>
                  <a:lnTo>
                    <a:pt x="558" y="0"/>
                  </a:lnTo>
                  <a:lnTo>
                    <a:pt x="536" y="0"/>
                  </a:lnTo>
                  <a:lnTo>
                    <a:pt x="536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B8B532F-25F5-F604-C38C-C34FF66A5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60" y="333412"/>
              <a:ext cx="865" cy="575"/>
            </a:xfrm>
            <a:custGeom>
              <a:avLst/>
              <a:gdLst>
                <a:gd name="T0" fmla="*/ 855 w 865"/>
                <a:gd name="T1" fmla="*/ 40 h 575"/>
                <a:gd name="T2" fmla="*/ 824 w 865"/>
                <a:gd name="T3" fmla="*/ 131 h 575"/>
                <a:gd name="T4" fmla="*/ 786 w 865"/>
                <a:gd name="T5" fmla="*/ 195 h 575"/>
                <a:gd name="T6" fmla="*/ 801 w 865"/>
                <a:gd name="T7" fmla="*/ 252 h 575"/>
                <a:gd name="T8" fmla="*/ 817 w 865"/>
                <a:gd name="T9" fmla="*/ 302 h 575"/>
                <a:gd name="T10" fmla="*/ 810 w 865"/>
                <a:gd name="T11" fmla="*/ 364 h 575"/>
                <a:gd name="T12" fmla="*/ 831 w 865"/>
                <a:gd name="T13" fmla="*/ 430 h 575"/>
                <a:gd name="T14" fmla="*/ 862 w 865"/>
                <a:gd name="T15" fmla="*/ 482 h 575"/>
                <a:gd name="T16" fmla="*/ 836 w 865"/>
                <a:gd name="T17" fmla="*/ 537 h 575"/>
                <a:gd name="T18" fmla="*/ 789 w 865"/>
                <a:gd name="T19" fmla="*/ 530 h 575"/>
                <a:gd name="T20" fmla="*/ 675 w 865"/>
                <a:gd name="T21" fmla="*/ 561 h 575"/>
                <a:gd name="T22" fmla="*/ 596 w 865"/>
                <a:gd name="T23" fmla="*/ 575 h 575"/>
                <a:gd name="T24" fmla="*/ 527 w 865"/>
                <a:gd name="T25" fmla="*/ 539 h 575"/>
                <a:gd name="T26" fmla="*/ 421 w 865"/>
                <a:gd name="T27" fmla="*/ 478 h 575"/>
                <a:gd name="T28" fmla="*/ 373 w 865"/>
                <a:gd name="T29" fmla="*/ 449 h 575"/>
                <a:gd name="T30" fmla="*/ 340 w 865"/>
                <a:gd name="T31" fmla="*/ 454 h 575"/>
                <a:gd name="T32" fmla="*/ 300 w 865"/>
                <a:gd name="T33" fmla="*/ 468 h 575"/>
                <a:gd name="T34" fmla="*/ 281 w 865"/>
                <a:gd name="T35" fmla="*/ 432 h 575"/>
                <a:gd name="T36" fmla="*/ 233 w 865"/>
                <a:gd name="T37" fmla="*/ 416 h 575"/>
                <a:gd name="T38" fmla="*/ 176 w 865"/>
                <a:gd name="T39" fmla="*/ 371 h 575"/>
                <a:gd name="T40" fmla="*/ 81 w 865"/>
                <a:gd name="T41" fmla="*/ 335 h 575"/>
                <a:gd name="T42" fmla="*/ 91 w 865"/>
                <a:gd name="T43" fmla="*/ 276 h 575"/>
                <a:gd name="T44" fmla="*/ 57 w 865"/>
                <a:gd name="T45" fmla="*/ 218 h 575"/>
                <a:gd name="T46" fmla="*/ 29 w 865"/>
                <a:gd name="T47" fmla="*/ 185 h 575"/>
                <a:gd name="T48" fmla="*/ 5 w 865"/>
                <a:gd name="T49" fmla="*/ 145 h 575"/>
                <a:gd name="T50" fmla="*/ 67 w 865"/>
                <a:gd name="T51" fmla="*/ 109 h 575"/>
                <a:gd name="T52" fmla="*/ 143 w 865"/>
                <a:gd name="T53" fmla="*/ 81 h 575"/>
                <a:gd name="T54" fmla="*/ 219 w 865"/>
                <a:gd name="T55" fmla="*/ 45 h 575"/>
                <a:gd name="T56" fmla="*/ 243 w 865"/>
                <a:gd name="T57" fmla="*/ 73 h 575"/>
                <a:gd name="T58" fmla="*/ 278 w 865"/>
                <a:gd name="T59" fmla="*/ 64 h 575"/>
                <a:gd name="T60" fmla="*/ 349 w 865"/>
                <a:gd name="T61" fmla="*/ 47 h 575"/>
                <a:gd name="T62" fmla="*/ 368 w 865"/>
                <a:gd name="T63" fmla="*/ 100 h 575"/>
                <a:gd name="T64" fmla="*/ 411 w 865"/>
                <a:gd name="T65" fmla="*/ 121 h 575"/>
                <a:gd name="T66" fmla="*/ 470 w 865"/>
                <a:gd name="T67" fmla="*/ 164 h 575"/>
                <a:gd name="T68" fmla="*/ 551 w 865"/>
                <a:gd name="T69" fmla="*/ 154 h 575"/>
                <a:gd name="T70" fmla="*/ 587 w 865"/>
                <a:gd name="T71" fmla="*/ 90 h 575"/>
                <a:gd name="T72" fmla="*/ 637 w 865"/>
                <a:gd name="T73" fmla="*/ 47 h 575"/>
                <a:gd name="T74" fmla="*/ 701 w 865"/>
                <a:gd name="T75" fmla="*/ 66 h 575"/>
                <a:gd name="T76" fmla="*/ 801 w 865"/>
                <a:gd name="T77" fmla="*/ 66 h 575"/>
                <a:gd name="T78" fmla="*/ 817 w 865"/>
                <a:gd name="T79" fmla="*/ 16 h 575"/>
                <a:gd name="T80" fmla="*/ 865 w 865"/>
                <a:gd name="T81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5" h="575">
                  <a:moveTo>
                    <a:pt x="865" y="0"/>
                  </a:moveTo>
                  <a:lnTo>
                    <a:pt x="855" y="40"/>
                  </a:lnTo>
                  <a:lnTo>
                    <a:pt x="831" y="88"/>
                  </a:lnTo>
                  <a:lnTo>
                    <a:pt x="824" y="131"/>
                  </a:lnTo>
                  <a:lnTo>
                    <a:pt x="839" y="152"/>
                  </a:lnTo>
                  <a:lnTo>
                    <a:pt x="786" y="195"/>
                  </a:lnTo>
                  <a:lnTo>
                    <a:pt x="786" y="223"/>
                  </a:lnTo>
                  <a:lnTo>
                    <a:pt x="801" y="252"/>
                  </a:lnTo>
                  <a:lnTo>
                    <a:pt x="805" y="290"/>
                  </a:lnTo>
                  <a:lnTo>
                    <a:pt x="817" y="302"/>
                  </a:lnTo>
                  <a:lnTo>
                    <a:pt x="789" y="321"/>
                  </a:lnTo>
                  <a:lnTo>
                    <a:pt x="810" y="364"/>
                  </a:lnTo>
                  <a:lnTo>
                    <a:pt x="831" y="409"/>
                  </a:lnTo>
                  <a:lnTo>
                    <a:pt x="831" y="430"/>
                  </a:lnTo>
                  <a:lnTo>
                    <a:pt x="862" y="444"/>
                  </a:lnTo>
                  <a:lnTo>
                    <a:pt x="862" y="482"/>
                  </a:lnTo>
                  <a:lnTo>
                    <a:pt x="836" y="509"/>
                  </a:lnTo>
                  <a:lnTo>
                    <a:pt x="836" y="537"/>
                  </a:lnTo>
                  <a:lnTo>
                    <a:pt x="820" y="561"/>
                  </a:lnTo>
                  <a:lnTo>
                    <a:pt x="789" y="530"/>
                  </a:lnTo>
                  <a:lnTo>
                    <a:pt x="694" y="530"/>
                  </a:lnTo>
                  <a:lnTo>
                    <a:pt x="675" y="561"/>
                  </a:lnTo>
                  <a:lnTo>
                    <a:pt x="613" y="561"/>
                  </a:lnTo>
                  <a:lnTo>
                    <a:pt x="596" y="575"/>
                  </a:lnTo>
                  <a:lnTo>
                    <a:pt x="558" y="539"/>
                  </a:lnTo>
                  <a:lnTo>
                    <a:pt x="527" y="539"/>
                  </a:lnTo>
                  <a:lnTo>
                    <a:pt x="492" y="494"/>
                  </a:lnTo>
                  <a:lnTo>
                    <a:pt x="421" y="478"/>
                  </a:lnTo>
                  <a:lnTo>
                    <a:pt x="409" y="449"/>
                  </a:lnTo>
                  <a:lnTo>
                    <a:pt x="373" y="449"/>
                  </a:lnTo>
                  <a:lnTo>
                    <a:pt x="373" y="430"/>
                  </a:lnTo>
                  <a:lnTo>
                    <a:pt x="340" y="454"/>
                  </a:lnTo>
                  <a:lnTo>
                    <a:pt x="340" y="482"/>
                  </a:lnTo>
                  <a:lnTo>
                    <a:pt x="300" y="468"/>
                  </a:lnTo>
                  <a:lnTo>
                    <a:pt x="281" y="459"/>
                  </a:lnTo>
                  <a:lnTo>
                    <a:pt x="281" y="432"/>
                  </a:lnTo>
                  <a:lnTo>
                    <a:pt x="254" y="418"/>
                  </a:lnTo>
                  <a:lnTo>
                    <a:pt x="233" y="416"/>
                  </a:lnTo>
                  <a:lnTo>
                    <a:pt x="212" y="392"/>
                  </a:lnTo>
                  <a:lnTo>
                    <a:pt x="176" y="371"/>
                  </a:lnTo>
                  <a:lnTo>
                    <a:pt x="126" y="371"/>
                  </a:lnTo>
                  <a:lnTo>
                    <a:pt x="81" y="335"/>
                  </a:lnTo>
                  <a:lnTo>
                    <a:pt x="72" y="292"/>
                  </a:lnTo>
                  <a:lnTo>
                    <a:pt x="91" y="276"/>
                  </a:lnTo>
                  <a:lnTo>
                    <a:pt x="93" y="235"/>
                  </a:lnTo>
                  <a:lnTo>
                    <a:pt x="57" y="218"/>
                  </a:lnTo>
                  <a:lnTo>
                    <a:pt x="57" y="195"/>
                  </a:lnTo>
                  <a:lnTo>
                    <a:pt x="29" y="185"/>
                  </a:lnTo>
                  <a:lnTo>
                    <a:pt x="0" y="169"/>
                  </a:lnTo>
                  <a:lnTo>
                    <a:pt x="5" y="145"/>
                  </a:lnTo>
                  <a:lnTo>
                    <a:pt x="22" y="119"/>
                  </a:lnTo>
                  <a:lnTo>
                    <a:pt x="67" y="109"/>
                  </a:lnTo>
                  <a:lnTo>
                    <a:pt x="117" y="66"/>
                  </a:lnTo>
                  <a:lnTo>
                    <a:pt x="143" y="81"/>
                  </a:lnTo>
                  <a:lnTo>
                    <a:pt x="193" y="81"/>
                  </a:lnTo>
                  <a:lnTo>
                    <a:pt x="219" y="45"/>
                  </a:lnTo>
                  <a:lnTo>
                    <a:pt x="243" y="45"/>
                  </a:lnTo>
                  <a:lnTo>
                    <a:pt x="243" y="73"/>
                  </a:lnTo>
                  <a:lnTo>
                    <a:pt x="262" y="81"/>
                  </a:lnTo>
                  <a:lnTo>
                    <a:pt x="278" y="64"/>
                  </a:lnTo>
                  <a:lnTo>
                    <a:pt x="311" y="47"/>
                  </a:lnTo>
                  <a:lnTo>
                    <a:pt x="349" y="47"/>
                  </a:lnTo>
                  <a:lnTo>
                    <a:pt x="368" y="66"/>
                  </a:lnTo>
                  <a:lnTo>
                    <a:pt x="368" y="100"/>
                  </a:lnTo>
                  <a:lnTo>
                    <a:pt x="390" y="100"/>
                  </a:lnTo>
                  <a:lnTo>
                    <a:pt x="411" y="121"/>
                  </a:lnTo>
                  <a:lnTo>
                    <a:pt x="449" y="142"/>
                  </a:lnTo>
                  <a:lnTo>
                    <a:pt x="470" y="164"/>
                  </a:lnTo>
                  <a:lnTo>
                    <a:pt x="504" y="154"/>
                  </a:lnTo>
                  <a:lnTo>
                    <a:pt x="551" y="154"/>
                  </a:lnTo>
                  <a:lnTo>
                    <a:pt x="561" y="116"/>
                  </a:lnTo>
                  <a:lnTo>
                    <a:pt x="587" y="90"/>
                  </a:lnTo>
                  <a:lnTo>
                    <a:pt x="637" y="76"/>
                  </a:lnTo>
                  <a:lnTo>
                    <a:pt x="637" y="47"/>
                  </a:lnTo>
                  <a:lnTo>
                    <a:pt x="658" y="47"/>
                  </a:lnTo>
                  <a:lnTo>
                    <a:pt x="701" y="66"/>
                  </a:lnTo>
                  <a:lnTo>
                    <a:pt x="765" y="102"/>
                  </a:lnTo>
                  <a:lnTo>
                    <a:pt x="801" y="66"/>
                  </a:lnTo>
                  <a:lnTo>
                    <a:pt x="820" y="47"/>
                  </a:lnTo>
                  <a:lnTo>
                    <a:pt x="817" y="16"/>
                  </a:lnTo>
                  <a:lnTo>
                    <a:pt x="865" y="0"/>
                  </a:lnTo>
                  <a:lnTo>
                    <a:pt x="865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8814085E-2AD4-4F35-DEFA-9EBB84754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93" y="333293"/>
              <a:ext cx="1007" cy="825"/>
            </a:xfrm>
            <a:custGeom>
              <a:avLst/>
              <a:gdLst>
                <a:gd name="T0" fmla="*/ 147 w 1007"/>
                <a:gd name="T1" fmla="*/ 107 h 825"/>
                <a:gd name="T2" fmla="*/ 100 w 1007"/>
                <a:gd name="T3" fmla="*/ 131 h 825"/>
                <a:gd name="T4" fmla="*/ 50 w 1007"/>
                <a:gd name="T5" fmla="*/ 200 h 825"/>
                <a:gd name="T6" fmla="*/ 45 w 1007"/>
                <a:gd name="T7" fmla="*/ 242 h 825"/>
                <a:gd name="T8" fmla="*/ 5 w 1007"/>
                <a:gd name="T9" fmla="*/ 326 h 825"/>
                <a:gd name="T10" fmla="*/ 7 w 1007"/>
                <a:gd name="T11" fmla="*/ 378 h 825"/>
                <a:gd name="T12" fmla="*/ 19 w 1007"/>
                <a:gd name="T13" fmla="*/ 435 h 825"/>
                <a:gd name="T14" fmla="*/ 43 w 1007"/>
                <a:gd name="T15" fmla="*/ 463 h 825"/>
                <a:gd name="T16" fmla="*/ 95 w 1007"/>
                <a:gd name="T17" fmla="*/ 483 h 825"/>
                <a:gd name="T18" fmla="*/ 162 w 1007"/>
                <a:gd name="T19" fmla="*/ 518 h 825"/>
                <a:gd name="T20" fmla="*/ 209 w 1007"/>
                <a:gd name="T21" fmla="*/ 530 h 825"/>
                <a:gd name="T22" fmla="*/ 257 w 1007"/>
                <a:gd name="T23" fmla="*/ 532 h 825"/>
                <a:gd name="T24" fmla="*/ 323 w 1007"/>
                <a:gd name="T25" fmla="*/ 537 h 825"/>
                <a:gd name="T26" fmla="*/ 354 w 1007"/>
                <a:gd name="T27" fmla="*/ 582 h 825"/>
                <a:gd name="T28" fmla="*/ 399 w 1007"/>
                <a:gd name="T29" fmla="*/ 630 h 825"/>
                <a:gd name="T30" fmla="*/ 420 w 1007"/>
                <a:gd name="T31" fmla="*/ 682 h 825"/>
                <a:gd name="T32" fmla="*/ 463 w 1007"/>
                <a:gd name="T33" fmla="*/ 711 h 825"/>
                <a:gd name="T34" fmla="*/ 518 w 1007"/>
                <a:gd name="T35" fmla="*/ 732 h 825"/>
                <a:gd name="T36" fmla="*/ 599 w 1007"/>
                <a:gd name="T37" fmla="*/ 725 h 825"/>
                <a:gd name="T38" fmla="*/ 658 w 1007"/>
                <a:gd name="T39" fmla="*/ 746 h 825"/>
                <a:gd name="T40" fmla="*/ 686 w 1007"/>
                <a:gd name="T41" fmla="*/ 758 h 825"/>
                <a:gd name="T42" fmla="*/ 729 w 1007"/>
                <a:gd name="T43" fmla="*/ 811 h 825"/>
                <a:gd name="T44" fmla="*/ 781 w 1007"/>
                <a:gd name="T45" fmla="*/ 815 h 825"/>
                <a:gd name="T46" fmla="*/ 824 w 1007"/>
                <a:gd name="T47" fmla="*/ 725 h 825"/>
                <a:gd name="T48" fmla="*/ 879 w 1007"/>
                <a:gd name="T49" fmla="*/ 723 h 825"/>
                <a:gd name="T50" fmla="*/ 955 w 1007"/>
                <a:gd name="T51" fmla="*/ 725 h 825"/>
                <a:gd name="T52" fmla="*/ 1007 w 1007"/>
                <a:gd name="T53" fmla="*/ 670 h 825"/>
                <a:gd name="T54" fmla="*/ 967 w 1007"/>
                <a:gd name="T55" fmla="*/ 556 h 825"/>
                <a:gd name="T56" fmla="*/ 914 w 1007"/>
                <a:gd name="T57" fmla="*/ 537 h 825"/>
                <a:gd name="T58" fmla="*/ 862 w 1007"/>
                <a:gd name="T59" fmla="*/ 492 h 825"/>
                <a:gd name="T60" fmla="*/ 848 w 1007"/>
                <a:gd name="T61" fmla="*/ 387 h 825"/>
                <a:gd name="T62" fmla="*/ 822 w 1007"/>
                <a:gd name="T63" fmla="*/ 345 h 825"/>
                <a:gd name="T64" fmla="*/ 739 w 1007"/>
                <a:gd name="T65" fmla="*/ 335 h 825"/>
                <a:gd name="T66" fmla="*/ 677 w 1007"/>
                <a:gd name="T67" fmla="*/ 357 h 825"/>
                <a:gd name="T68" fmla="*/ 620 w 1007"/>
                <a:gd name="T69" fmla="*/ 299 h 825"/>
                <a:gd name="T70" fmla="*/ 577 w 1007"/>
                <a:gd name="T71" fmla="*/ 297 h 825"/>
                <a:gd name="T72" fmla="*/ 551 w 1007"/>
                <a:gd name="T73" fmla="*/ 252 h 825"/>
                <a:gd name="T74" fmla="*/ 494 w 1007"/>
                <a:gd name="T75" fmla="*/ 235 h 825"/>
                <a:gd name="T76" fmla="*/ 447 w 1007"/>
                <a:gd name="T77" fmla="*/ 309 h 825"/>
                <a:gd name="T78" fmla="*/ 387 w 1007"/>
                <a:gd name="T79" fmla="*/ 280 h 825"/>
                <a:gd name="T80" fmla="*/ 345 w 1007"/>
                <a:gd name="T81" fmla="*/ 223 h 825"/>
                <a:gd name="T82" fmla="*/ 288 w 1007"/>
                <a:gd name="T83" fmla="*/ 190 h 825"/>
                <a:gd name="T84" fmla="*/ 259 w 1007"/>
                <a:gd name="T85" fmla="*/ 138 h 825"/>
                <a:gd name="T86" fmla="*/ 349 w 1007"/>
                <a:gd name="T87" fmla="*/ 105 h 825"/>
                <a:gd name="T88" fmla="*/ 323 w 1007"/>
                <a:gd name="T89" fmla="*/ 55 h 825"/>
                <a:gd name="T90" fmla="*/ 299 w 1007"/>
                <a:gd name="T91" fmla="*/ 0 h 825"/>
                <a:gd name="T92" fmla="*/ 266 w 1007"/>
                <a:gd name="T93" fmla="*/ 47 h 825"/>
                <a:gd name="T94" fmla="*/ 147 w 1007"/>
                <a:gd name="T95" fmla="*/ 5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7" h="825">
                  <a:moveTo>
                    <a:pt x="147" y="55"/>
                  </a:moveTo>
                  <a:lnTo>
                    <a:pt x="147" y="107"/>
                  </a:lnTo>
                  <a:lnTo>
                    <a:pt x="124" y="107"/>
                  </a:lnTo>
                  <a:lnTo>
                    <a:pt x="100" y="131"/>
                  </a:lnTo>
                  <a:lnTo>
                    <a:pt x="50" y="164"/>
                  </a:lnTo>
                  <a:lnTo>
                    <a:pt x="50" y="200"/>
                  </a:lnTo>
                  <a:lnTo>
                    <a:pt x="31" y="216"/>
                  </a:lnTo>
                  <a:lnTo>
                    <a:pt x="45" y="242"/>
                  </a:lnTo>
                  <a:lnTo>
                    <a:pt x="14" y="285"/>
                  </a:lnTo>
                  <a:lnTo>
                    <a:pt x="5" y="326"/>
                  </a:lnTo>
                  <a:lnTo>
                    <a:pt x="26" y="347"/>
                  </a:lnTo>
                  <a:lnTo>
                    <a:pt x="7" y="378"/>
                  </a:lnTo>
                  <a:lnTo>
                    <a:pt x="0" y="416"/>
                  </a:lnTo>
                  <a:lnTo>
                    <a:pt x="19" y="435"/>
                  </a:lnTo>
                  <a:lnTo>
                    <a:pt x="43" y="435"/>
                  </a:lnTo>
                  <a:lnTo>
                    <a:pt x="43" y="463"/>
                  </a:lnTo>
                  <a:lnTo>
                    <a:pt x="74" y="463"/>
                  </a:lnTo>
                  <a:lnTo>
                    <a:pt x="95" y="483"/>
                  </a:lnTo>
                  <a:lnTo>
                    <a:pt x="133" y="473"/>
                  </a:lnTo>
                  <a:lnTo>
                    <a:pt x="162" y="518"/>
                  </a:lnTo>
                  <a:lnTo>
                    <a:pt x="188" y="518"/>
                  </a:lnTo>
                  <a:lnTo>
                    <a:pt x="209" y="530"/>
                  </a:lnTo>
                  <a:lnTo>
                    <a:pt x="235" y="511"/>
                  </a:lnTo>
                  <a:lnTo>
                    <a:pt x="257" y="532"/>
                  </a:lnTo>
                  <a:lnTo>
                    <a:pt x="285" y="518"/>
                  </a:lnTo>
                  <a:lnTo>
                    <a:pt x="323" y="537"/>
                  </a:lnTo>
                  <a:lnTo>
                    <a:pt x="314" y="582"/>
                  </a:lnTo>
                  <a:lnTo>
                    <a:pt x="354" y="582"/>
                  </a:lnTo>
                  <a:lnTo>
                    <a:pt x="368" y="620"/>
                  </a:lnTo>
                  <a:lnTo>
                    <a:pt x="399" y="630"/>
                  </a:lnTo>
                  <a:lnTo>
                    <a:pt x="425" y="656"/>
                  </a:lnTo>
                  <a:lnTo>
                    <a:pt x="420" y="682"/>
                  </a:lnTo>
                  <a:lnTo>
                    <a:pt x="449" y="682"/>
                  </a:lnTo>
                  <a:lnTo>
                    <a:pt x="463" y="711"/>
                  </a:lnTo>
                  <a:lnTo>
                    <a:pt x="492" y="711"/>
                  </a:lnTo>
                  <a:lnTo>
                    <a:pt x="518" y="732"/>
                  </a:lnTo>
                  <a:lnTo>
                    <a:pt x="558" y="715"/>
                  </a:lnTo>
                  <a:lnTo>
                    <a:pt x="599" y="725"/>
                  </a:lnTo>
                  <a:lnTo>
                    <a:pt x="629" y="746"/>
                  </a:lnTo>
                  <a:lnTo>
                    <a:pt x="658" y="746"/>
                  </a:lnTo>
                  <a:lnTo>
                    <a:pt x="684" y="734"/>
                  </a:lnTo>
                  <a:lnTo>
                    <a:pt x="686" y="758"/>
                  </a:lnTo>
                  <a:lnTo>
                    <a:pt x="724" y="780"/>
                  </a:lnTo>
                  <a:lnTo>
                    <a:pt x="729" y="811"/>
                  </a:lnTo>
                  <a:lnTo>
                    <a:pt x="760" y="825"/>
                  </a:lnTo>
                  <a:lnTo>
                    <a:pt x="781" y="815"/>
                  </a:lnTo>
                  <a:lnTo>
                    <a:pt x="827" y="756"/>
                  </a:lnTo>
                  <a:lnTo>
                    <a:pt x="824" y="725"/>
                  </a:lnTo>
                  <a:lnTo>
                    <a:pt x="855" y="711"/>
                  </a:lnTo>
                  <a:lnTo>
                    <a:pt x="879" y="723"/>
                  </a:lnTo>
                  <a:lnTo>
                    <a:pt x="921" y="715"/>
                  </a:lnTo>
                  <a:lnTo>
                    <a:pt x="955" y="725"/>
                  </a:lnTo>
                  <a:lnTo>
                    <a:pt x="1000" y="704"/>
                  </a:lnTo>
                  <a:lnTo>
                    <a:pt x="1007" y="670"/>
                  </a:lnTo>
                  <a:lnTo>
                    <a:pt x="981" y="604"/>
                  </a:lnTo>
                  <a:lnTo>
                    <a:pt x="967" y="556"/>
                  </a:lnTo>
                  <a:lnTo>
                    <a:pt x="931" y="556"/>
                  </a:lnTo>
                  <a:lnTo>
                    <a:pt x="914" y="537"/>
                  </a:lnTo>
                  <a:lnTo>
                    <a:pt x="869" y="525"/>
                  </a:lnTo>
                  <a:lnTo>
                    <a:pt x="862" y="492"/>
                  </a:lnTo>
                  <a:lnTo>
                    <a:pt x="831" y="425"/>
                  </a:lnTo>
                  <a:lnTo>
                    <a:pt x="848" y="387"/>
                  </a:lnTo>
                  <a:lnTo>
                    <a:pt x="836" y="383"/>
                  </a:lnTo>
                  <a:lnTo>
                    <a:pt x="822" y="345"/>
                  </a:lnTo>
                  <a:lnTo>
                    <a:pt x="793" y="364"/>
                  </a:lnTo>
                  <a:lnTo>
                    <a:pt x="739" y="335"/>
                  </a:lnTo>
                  <a:lnTo>
                    <a:pt x="694" y="328"/>
                  </a:lnTo>
                  <a:lnTo>
                    <a:pt x="677" y="357"/>
                  </a:lnTo>
                  <a:lnTo>
                    <a:pt x="651" y="314"/>
                  </a:lnTo>
                  <a:lnTo>
                    <a:pt x="620" y="299"/>
                  </a:lnTo>
                  <a:lnTo>
                    <a:pt x="603" y="280"/>
                  </a:lnTo>
                  <a:lnTo>
                    <a:pt x="577" y="297"/>
                  </a:lnTo>
                  <a:lnTo>
                    <a:pt x="549" y="285"/>
                  </a:lnTo>
                  <a:lnTo>
                    <a:pt x="551" y="252"/>
                  </a:lnTo>
                  <a:lnTo>
                    <a:pt x="527" y="228"/>
                  </a:lnTo>
                  <a:lnTo>
                    <a:pt x="494" y="235"/>
                  </a:lnTo>
                  <a:lnTo>
                    <a:pt x="477" y="278"/>
                  </a:lnTo>
                  <a:lnTo>
                    <a:pt x="447" y="309"/>
                  </a:lnTo>
                  <a:lnTo>
                    <a:pt x="416" y="309"/>
                  </a:lnTo>
                  <a:lnTo>
                    <a:pt x="387" y="280"/>
                  </a:lnTo>
                  <a:lnTo>
                    <a:pt x="359" y="271"/>
                  </a:lnTo>
                  <a:lnTo>
                    <a:pt x="345" y="223"/>
                  </a:lnTo>
                  <a:lnTo>
                    <a:pt x="316" y="188"/>
                  </a:lnTo>
                  <a:lnTo>
                    <a:pt x="288" y="190"/>
                  </a:lnTo>
                  <a:lnTo>
                    <a:pt x="259" y="162"/>
                  </a:lnTo>
                  <a:lnTo>
                    <a:pt x="259" y="138"/>
                  </a:lnTo>
                  <a:lnTo>
                    <a:pt x="309" y="124"/>
                  </a:lnTo>
                  <a:lnTo>
                    <a:pt x="349" y="105"/>
                  </a:lnTo>
                  <a:lnTo>
                    <a:pt x="349" y="81"/>
                  </a:lnTo>
                  <a:lnTo>
                    <a:pt x="323" y="55"/>
                  </a:lnTo>
                  <a:lnTo>
                    <a:pt x="328" y="28"/>
                  </a:lnTo>
                  <a:lnTo>
                    <a:pt x="299" y="0"/>
                  </a:lnTo>
                  <a:lnTo>
                    <a:pt x="288" y="28"/>
                  </a:lnTo>
                  <a:lnTo>
                    <a:pt x="266" y="47"/>
                  </a:lnTo>
                  <a:lnTo>
                    <a:pt x="197" y="43"/>
                  </a:lnTo>
                  <a:lnTo>
                    <a:pt x="147" y="55"/>
                  </a:lnTo>
                  <a:lnTo>
                    <a:pt x="147" y="5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0D88FD9-74E0-C346-959F-F3EE7B056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46" y="333198"/>
              <a:ext cx="710" cy="1060"/>
            </a:xfrm>
            <a:custGeom>
              <a:avLst/>
              <a:gdLst>
                <a:gd name="T0" fmla="*/ 394 w 710"/>
                <a:gd name="T1" fmla="*/ 202 h 1060"/>
                <a:gd name="T2" fmla="*/ 347 w 710"/>
                <a:gd name="T3" fmla="*/ 226 h 1060"/>
                <a:gd name="T4" fmla="*/ 297 w 710"/>
                <a:gd name="T5" fmla="*/ 295 h 1060"/>
                <a:gd name="T6" fmla="*/ 292 w 710"/>
                <a:gd name="T7" fmla="*/ 337 h 1060"/>
                <a:gd name="T8" fmla="*/ 252 w 710"/>
                <a:gd name="T9" fmla="*/ 421 h 1060"/>
                <a:gd name="T10" fmla="*/ 254 w 710"/>
                <a:gd name="T11" fmla="*/ 473 h 1060"/>
                <a:gd name="T12" fmla="*/ 266 w 710"/>
                <a:gd name="T13" fmla="*/ 530 h 1060"/>
                <a:gd name="T14" fmla="*/ 290 w 710"/>
                <a:gd name="T15" fmla="*/ 558 h 1060"/>
                <a:gd name="T16" fmla="*/ 342 w 710"/>
                <a:gd name="T17" fmla="*/ 578 h 1060"/>
                <a:gd name="T18" fmla="*/ 409 w 710"/>
                <a:gd name="T19" fmla="*/ 613 h 1060"/>
                <a:gd name="T20" fmla="*/ 456 w 710"/>
                <a:gd name="T21" fmla="*/ 625 h 1060"/>
                <a:gd name="T22" fmla="*/ 504 w 710"/>
                <a:gd name="T23" fmla="*/ 627 h 1060"/>
                <a:gd name="T24" fmla="*/ 570 w 710"/>
                <a:gd name="T25" fmla="*/ 632 h 1060"/>
                <a:gd name="T26" fmla="*/ 601 w 710"/>
                <a:gd name="T27" fmla="*/ 677 h 1060"/>
                <a:gd name="T28" fmla="*/ 646 w 710"/>
                <a:gd name="T29" fmla="*/ 725 h 1060"/>
                <a:gd name="T30" fmla="*/ 667 w 710"/>
                <a:gd name="T31" fmla="*/ 777 h 1060"/>
                <a:gd name="T32" fmla="*/ 710 w 710"/>
                <a:gd name="T33" fmla="*/ 806 h 1060"/>
                <a:gd name="T34" fmla="*/ 667 w 710"/>
                <a:gd name="T35" fmla="*/ 820 h 1060"/>
                <a:gd name="T36" fmla="*/ 634 w 710"/>
                <a:gd name="T37" fmla="*/ 877 h 1060"/>
                <a:gd name="T38" fmla="*/ 577 w 710"/>
                <a:gd name="T39" fmla="*/ 872 h 1060"/>
                <a:gd name="T40" fmla="*/ 549 w 710"/>
                <a:gd name="T41" fmla="*/ 920 h 1060"/>
                <a:gd name="T42" fmla="*/ 489 w 710"/>
                <a:gd name="T43" fmla="*/ 922 h 1060"/>
                <a:gd name="T44" fmla="*/ 454 w 710"/>
                <a:gd name="T45" fmla="*/ 970 h 1060"/>
                <a:gd name="T46" fmla="*/ 399 w 710"/>
                <a:gd name="T47" fmla="*/ 953 h 1060"/>
                <a:gd name="T48" fmla="*/ 368 w 710"/>
                <a:gd name="T49" fmla="*/ 946 h 1060"/>
                <a:gd name="T50" fmla="*/ 361 w 710"/>
                <a:gd name="T51" fmla="*/ 1005 h 1060"/>
                <a:gd name="T52" fmla="*/ 302 w 710"/>
                <a:gd name="T53" fmla="*/ 1029 h 1060"/>
                <a:gd name="T54" fmla="*/ 252 w 710"/>
                <a:gd name="T55" fmla="*/ 1027 h 1060"/>
                <a:gd name="T56" fmla="*/ 235 w 710"/>
                <a:gd name="T57" fmla="*/ 991 h 1060"/>
                <a:gd name="T58" fmla="*/ 195 w 710"/>
                <a:gd name="T59" fmla="*/ 963 h 1060"/>
                <a:gd name="T60" fmla="*/ 164 w 710"/>
                <a:gd name="T61" fmla="*/ 920 h 1060"/>
                <a:gd name="T62" fmla="*/ 145 w 710"/>
                <a:gd name="T63" fmla="*/ 877 h 1060"/>
                <a:gd name="T64" fmla="*/ 105 w 710"/>
                <a:gd name="T65" fmla="*/ 851 h 1060"/>
                <a:gd name="T66" fmla="*/ 107 w 710"/>
                <a:gd name="T67" fmla="*/ 891 h 1060"/>
                <a:gd name="T68" fmla="*/ 105 w 710"/>
                <a:gd name="T69" fmla="*/ 946 h 1060"/>
                <a:gd name="T70" fmla="*/ 50 w 710"/>
                <a:gd name="T71" fmla="*/ 934 h 1060"/>
                <a:gd name="T72" fmla="*/ 45 w 710"/>
                <a:gd name="T73" fmla="*/ 884 h 1060"/>
                <a:gd name="T74" fmla="*/ 72 w 710"/>
                <a:gd name="T75" fmla="*/ 825 h 1060"/>
                <a:gd name="T76" fmla="*/ 19 w 710"/>
                <a:gd name="T77" fmla="*/ 815 h 1060"/>
                <a:gd name="T78" fmla="*/ 50 w 710"/>
                <a:gd name="T79" fmla="*/ 751 h 1060"/>
                <a:gd name="T80" fmla="*/ 76 w 710"/>
                <a:gd name="T81" fmla="*/ 696 h 1060"/>
                <a:gd name="T82" fmla="*/ 45 w 710"/>
                <a:gd name="T83" fmla="*/ 644 h 1060"/>
                <a:gd name="T84" fmla="*/ 24 w 710"/>
                <a:gd name="T85" fmla="*/ 578 h 1060"/>
                <a:gd name="T86" fmla="*/ 31 w 710"/>
                <a:gd name="T87" fmla="*/ 516 h 1060"/>
                <a:gd name="T88" fmla="*/ 15 w 710"/>
                <a:gd name="T89" fmla="*/ 466 h 1060"/>
                <a:gd name="T90" fmla="*/ 0 w 710"/>
                <a:gd name="T91" fmla="*/ 409 h 1060"/>
                <a:gd name="T92" fmla="*/ 38 w 710"/>
                <a:gd name="T93" fmla="*/ 345 h 1060"/>
                <a:gd name="T94" fmla="*/ 69 w 710"/>
                <a:gd name="T95" fmla="*/ 254 h 1060"/>
                <a:gd name="T96" fmla="*/ 124 w 710"/>
                <a:gd name="T97" fmla="*/ 192 h 1060"/>
                <a:gd name="T98" fmla="*/ 159 w 710"/>
                <a:gd name="T99" fmla="*/ 150 h 1060"/>
                <a:gd name="T100" fmla="*/ 114 w 710"/>
                <a:gd name="T101" fmla="*/ 116 h 1060"/>
                <a:gd name="T102" fmla="*/ 62 w 710"/>
                <a:gd name="T103" fmla="*/ 38 h 1060"/>
                <a:gd name="T104" fmla="*/ 124 w 710"/>
                <a:gd name="T105" fmla="*/ 12 h 1060"/>
                <a:gd name="T106" fmla="*/ 207 w 710"/>
                <a:gd name="T107" fmla="*/ 33 h 1060"/>
                <a:gd name="T108" fmla="*/ 266 w 710"/>
                <a:gd name="T109" fmla="*/ 43 h 1060"/>
                <a:gd name="T110" fmla="*/ 302 w 710"/>
                <a:gd name="T111" fmla="*/ 102 h 1060"/>
                <a:gd name="T112" fmla="*/ 356 w 710"/>
                <a:gd name="T113" fmla="*/ 140 h 1060"/>
                <a:gd name="T114" fmla="*/ 394 w 710"/>
                <a:gd name="T115" fmla="*/ 15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10" h="1060">
                  <a:moveTo>
                    <a:pt x="394" y="150"/>
                  </a:moveTo>
                  <a:lnTo>
                    <a:pt x="394" y="202"/>
                  </a:lnTo>
                  <a:lnTo>
                    <a:pt x="371" y="202"/>
                  </a:lnTo>
                  <a:lnTo>
                    <a:pt x="347" y="226"/>
                  </a:lnTo>
                  <a:lnTo>
                    <a:pt x="297" y="259"/>
                  </a:lnTo>
                  <a:lnTo>
                    <a:pt x="297" y="295"/>
                  </a:lnTo>
                  <a:lnTo>
                    <a:pt x="278" y="311"/>
                  </a:lnTo>
                  <a:lnTo>
                    <a:pt x="292" y="337"/>
                  </a:lnTo>
                  <a:lnTo>
                    <a:pt x="261" y="380"/>
                  </a:lnTo>
                  <a:lnTo>
                    <a:pt x="252" y="421"/>
                  </a:lnTo>
                  <a:lnTo>
                    <a:pt x="273" y="442"/>
                  </a:lnTo>
                  <a:lnTo>
                    <a:pt x="254" y="473"/>
                  </a:lnTo>
                  <a:lnTo>
                    <a:pt x="247" y="511"/>
                  </a:lnTo>
                  <a:lnTo>
                    <a:pt x="266" y="530"/>
                  </a:lnTo>
                  <a:lnTo>
                    <a:pt x="290" y="530"/>
                  </a:lnTo>
                  <a:lnTo>
                    <a:pt x="290" y="558"/>
                  </a:lnTo>
                  <a:lnTo>
                    <a:pt x="321" y="558"/>
                  </a:lnTo>
                  <a:lnTo>
                    <a:pt x="342" y="578"/>
                  </a:lnTo>
                  <a:lnTo>
                    <a:pt x="380" y="568"/>
                  </a:lnTo>
                  <a:lnTo>
                    <a:pt x="409" y="613"/>
                  </a:lnTo>
                  <a:lnTo>
                    <a:pt x="435" y="613"/>
                  </a:lnTo>
                  <a:lnTo>
                    <a:pt x="456" y="625"/>
                  </a:lnTo>
                  <a:lnTo>
                    <a:pt x="482" y="606"/>
                  </a:lnTo>
                  <a:lnTo>
                    <a:pt x="504" y="627"/>
                  </a:lnTo>
                  <a:lnTo>
                    <a:pt x="532" y="613"/>
                  </a:lnTo>
                  <a:lnTo>
                    <a:pt x="570" y="632"/>
                  </a:lnTo>
                  <a:lnTo>
                    <a:pt x="561" y="677"/>
                  </a:lnTo>
                  <a:lnTo>
                    <a:pt x="601" y="677"/>
                  </a:lnTo>
                  <a:lnTo>
                    <a:pt x="615" y="715"/>
                  </a:lnTo>
                  <a:lnTo>
                    <a:pt x="646" y="725"/>
                  </a:lnTo>
                  <a:lnTo>
                    <a:pt x="672" y="751"/>
                  </a:lnTo>
                  <a:lnTo>
                    <a:pt x="667" y="777"/>
                  </a:lnTo>
                  <a:lnTo>
                    <a:pt x="696" y="777"/>
                  </a:lnTo>
                  <a:lnTo>
                    <a:pt x="710" y="806"/>
                  </a:lnTo>
                  <a:lnTo>
                    <a:pt x="689" y="827"/>
                  </a:lnTo>
                  <a:lnTo>
                    <a:pt x="667" y="820"/>
                  </a:lnTo>
                  <a:lnTo>
                    <a:pt x="634" y="841"/>
                  </a:lnTo>
                  <a:lnTo>
                    <a:pt x="634" y="877"/>
                  </a:lnTo>
                  <a:lnTo>
                    <a:pt x="606" y="906"/>
                  </a:lnTo>
                  <a:lnTo>
                    <a:pt x="577" y="872"/>
                  </a:lnTo>
                  <a:lnTo>
                    <a:pt x="537" y="887"/>
                  </a:lnTo>
                  <a:lnTo>
                    <a:pt x="549" y="920"/>
                  </a:lnTo>
                  <a:lnTo>
                    <a:pt x="513" y="932"/>
                  </a:lnTo>
                  <a:lnTo>
                    <a:pt x="489" y="922"/>
                  </a:lnTo>
                  <a:lnTo>
                    <a:pt x="468" y="944"/>
                  </a:lnTo>
                  <a:lnTo>
                    <a:pt x="454" y="970"/>
                  </a:lnTo>
                  <a:lnTo>
                    <a:pt x="432" y="951"/>
                  </a:lnTo>
                  <a:lnTo>
                    <a:pt x="399" y="953"/>
                  </a:lnTo>
                  <a:lnTo>
                    <a:pt x="390" y="927"/>
                  </a:lnTo>
                  <a:lnTo>
                    <a:pt x="368" y="946"/>
                  </a:lnTo>
                  <a:lnTo>
                    <a:pt x="380" y="986"/>
                  </a:lnTo>
                  <a:lnTo>
                    <a:pt x="361" y="1005"/>
                  </a:lnTo>
                  <a:lnTo>
                    <a:pt x="349" y="1022"/>
                  </a:lnTo>
                  <a:lnTo>
                    <a:pt x="302" y="1029"/>
                  </a:lnTo>
                  <a:lnTo>
                    <a:pt x="271" y="1060"/>
                  </a:lnTo>
                  <a:lnTo>
                    <a:pt x="252" y="1027"/>
                  </a:lnTo>
                  <a:lnTo>
                    <a:pt x="252" y="1008"/>
                  </a:lnTo>
                  <a:lnTo>
                    <a:pt x="235" y="991"/>
                  </a:lnTo>
                  <a:lnTo>
                    <a:pt x="200" y="991"/>
                  </a:lnTo>
                  <a:lnTo>
                    <a:pt x="195" y="963"/>
                  </a:lnTo>
                  <a:lnTo>
                    <a:pt x="195" y="939"/>
                  </a:lnTo>
                  <a:lnTo>
                    <a:pt x="164" y="920"/>
                  </a:lnTo>
                  <a:lnTo>
                    <a:pt x="164" y="896"/>
                  </a:lnTo>
                  <a:lnTo>
                    <a:pt x="145" y="877"/>
                  </a:lnTo>
                  <a:lnTo>
                    <a:pt x="133" y="851"/>
                  </a:lnTo>
                  <a:lnTo>
                    <a:pt x="105" y="851"/>
                  </a:lnTo>
                  <a:lnTo>
                    <a:pt x="86" y="872"/>
                  </a:lnTo>
                  <a:lnTo>
                    <a:pt x="107" y="891"/>
                  </a:lnTo>
                  <a:lnTo>
                    <a:pt x="126" y="913"/>
                  </a:lnTo>
                  <a:lnTo>
                    <a:pt x="105" y="946"/>
                  </a:lnTo>
                  <a:lnTo>
                    <a:pt x="91" y="960"/>
                  </a:lnTo>
                  <a:lnTo>
                    <a:pt x="50" y="934"/>
                  </a:lnTo>
                  <a:lnTo>
                    <a:pt x="69" y="915"/>
                  </a:lnTo>
                  <a:lnTo>
                    <a:pt x="45" y="884"/>
                  </a:lnTo>
                  <a:lnTo>
                    <a:pt x="45" y="851"/>
                  </a:lnTo>
                  <a:lnTo>
                    <a:pt x="72" y="825"/>
                  </a:lnTo>
                  <a:lnTo>
                    <a:pt x="43" y="815"/>
                  </a:lnTo>
                  <a:lnTo>
                    <a:pt x="19" y="815"/>
                  </a:lnTo>
                  <a:lnTo>
                    <a:pt x="34" y="775"/>
                  </a:lnTo>
                  <a:lnTo>
                    <a:pt x="50" y="751"/>
                  </a:lnTo>
                  <a:lnTo>
                    <a:pt x="50" y="723"/>
                  </a:lnTo>
                  <a:lnTo>
                    <a:pt x="76" y="696"/>
                  </a:lnTo>
                  <a:lnTo>
                    <a:pt x="76" y="658"/>
                  </a:lnTo>
                  <a:lnTo>
                    <a:pt x="45" y="644"/>
                  </a:lnTo>
                  <a:lnTo>
                    <a:pt x="45" y="623"/>
                  </a:lnTo>
                  <a:lnTo>
                    <a:pt x="24" y="578"/>
                  </a:lnTo>
                  <a:lnTo>
                    <a:pt x="3" y="535"/>
                  </a:lnTo>
                  <a:lnTo>
                    <a:pt x="31" y="516"/>
                  </a:lnTo>
                  <a:lnTo>
                    <a:pt x="19" y="504"/>
                  </a:lnTo>
                  <a:lnTo>
                    <a:pt x="15" y="466"/>
                  </a:lnTo>
                  <a:lnTo>
                    <a:pt x="0" y="437"/>
                  </a:lnTo>
                  <a:lnTo>
                    <a:pt x="0" y="409"/>
                  </a:lnTo>
                  <a:lnTo>
                    <a:pt x="53" y="366"/>
                  </a:lnTo>
                  <a:lnTo>
                    <a:pt x="38" y="345"/>
                  </a:lnTo>
                  <a:lnTo>
                    <a:pt x="45" y="302"/>
                  </a:lnTo>
                  <a:lnTo>
                    <a:pt x="69" y="254"/>
                  </a:lnTo>
                  <a:lnTo>
                    <a:pt x="79" y="214"/>
                  </a:lnTo>
                  <a:lnTo>
                    <a:pt x="124" y="192"/>
                  </a:lnTo>
                  <a:lnTo>
                    <a:pt x="159" y="192"/>
                  </a:lnTo>
                  <a:lnTo>
                    <a:pt x="159" y="150"/>
                  </a:lnTo>
                  <a:lnTo>
                    <a:pt x="136" y="126"/>
                  </a:lnTo>
                  <a:lnTo>
                    <a:pt x="114" y="116"/>
                  </a:lnTo>
                  <a:lnTo>
                    <a:pt x="98" y="57"/>
                  </a:lnTo>
                  <a:lnTo>
                    <a:pt x="62" y="38"/>
                  </a:lnTo>
                  <a:lnTo>
                    <a:pt x="81" y="0"/>
                  </a:lnTo>
                  <a:lnTo>
                    <a:pt x="124" y="12"/>
                  </a:lnTo>
                  <a:lnTo>
                    <a:pt x="155" y="19"/>
                  </a:lnTo>
                  <a:lnTo>
                    <a:pt x="207" y="33"/>
                  </a:lnTo>
                  <a:lnTo>
                    <a:pt x="231" y="55"/>
                  </a:lnTo>
                  <a:lnTo>
                    <a:pt x="266" y="43"/>
                  </a:lnTo>
                  <a:lnTo>
                    <a:pt x="271" y="81"/>
                  </a:lnTo>
                  <a:lnTo>
                    <a:pt x="302" y="102"/>
                  </a:lnTo>
                  <a:lnTo>
                    <a:pt x="345" y="102"/>
                  </a:lnTo>
                  <a:lnTo>
                    <a:pt x="356" y="140"/>
                  </a:lnTo>
                  <a:lnTo>
                    <a:pt x="394" y="150"/>
                  </a:lnTo>
                  <a:lnTo>
                    <a:pt x="394" y="15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C3B1888-1BE0-F3C6-4DED-C5E25C79E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08" y="332905"/>
              <a:ext cx="853" cy="671"/>
            </a:xfrm>
            <a:custGeom>
              <a:avLst/>
              <a:gdLst>
                <a:gd name="T0" fmla="*/ 271 w 853"/>
                <a:gd name="T1" fmla="*/ 3 h 671"/>
                <a:gd name="T2" fmla="*/ 330 w 853"/>
                <a:gd name="T3" fmla="*/ 38 h 671"/>
                <a:gd name="T4" fmla="*/ 397 w 853"/>
                <a:gd name="T5" fmla="*/ 24 h 671"/>
                <a:gd name="T6" fmla="*/ 430 w 853"/>
                <a:gd name="T7" fmla="*/ 98 h 671"/>
                <a:gd name="T8" fmla="*/ 492 w 853"/>
                <a:gd name="T9" fmla="*/ 84 h 671"/>
                <a:gd name="T10" fmla="*/ 511 w 853"/>
                <a:gd name="T11" fmla="*/ 153 h 671"/>
                <a:gd name="T12" fmla="*/ 568 w 853"/>
                <a:gd name="T13" fmla="*/ 103 h 671"/>
                <a:gd name="T14" fmla="*/ 632 w 853"/>
                <a:gd name="T15" fmla="*/ 134 h 671"/>
                <a:gd name="T16" fmla="*/ 694 w 853"/>
                <a:gd name="T17" fmla="*/ 103 h 671"/>
                <a:gd name="T18" fmla="*/ 741 w 853"/>
                <a:gd name="T19" fmla="*/ 193 h 671"/>
                <a:gd name="T20" fmla="*/ 691 w 853"/>
                <a:gd name="T21" fmla="*/ 250 h 671"/>
                <a:gd name="T22" fmla="*/ 634 w 853"/>
                <a:gd name="T23" fmla="*/ 328 h 671"/>
                <a:gd name="T24" fmla="*/ 701 w 853"/>
                <a:gd name="T25" fmla="*/ 355 h 671"/>
                <a:gd name="T26" fmla="*/ 717 w 853"/>
                <a:gd name="T27" fmla="*/ 393 h 671"/>
                <a:gd name="T28" fmla="*/ 763 w 853"/>
                <a:gd name="T29" fmla="*/ 409 h 671"/>
                <a:gd name="T30" fmla="*/ 831 w 853"/>
                <a:gd name="T31" fmla="*/ 493 h 671"/>
                <a:gd name="T32" fmla="*/ 853 w 853"/>
                <a:gd name="T33" fmla="*/ 573 h 671"/>
                <a:gd name="T34" fmla="*/ 789 w 853"/>
                <a:gd name="T35" fmla="*/ 554 h 671"/>
                <a:gd name="T36" fmla="*/ 739 w 853"/>
                <a:gd name="T37" fmla="*/ 597 h 671"/>
                <a:gd name="T38" fmla="*/ 703 w 853"/>
                <a:gd name="T39" fmla="*/ 661 h 671"/>
                <a:gd name="T40" fmla="*/ 622 w 853"/>
                <a:gd name="T41" fmla="*/ 671 h 671"/>
                <a:gd name="T42" fmla="*/ 563 w 853"/>
                <a:gd name="T43" fmla="*/ 628 h 671"/>
                <a:gd name="T44" fmla="*/ 520 w 853"/>
                <a:gd name="T45" fmla="*/ 607 h 671"/>
                <a:gd name="T46" fmla="*/ 501 w 853"/>
                <a:gd name="T47" fmla="*/ 554 h 671"/>
                <a:gd name="T48" fmla="*/ 430 w 853"/>
                <a:gd name="T49" fmla="*/ 571 h 671"/>
                <a:gd name="T50" fmla="*/ 395 w 853"/>
                <a:gd name="T51" fmla="*/ 580 h 671"/>
                <a:gd name="T52" fmla="*/ 371 w 853"/>
                <a:gd name="T53" fmla="*/ 552 h 671"/>
                <a:gd name="T54" fmla="*/ 295 w 853"/>
                <a:gd name="T55" fmla="*/ 588 h 671"/>
                <a:gd name="T56" fmla="*/ 219 w 853"/>
                <a:gd name="T57" fmla="*/ 616 h 671"/>
                <a:gd name="T58" fmla="*/ 183 w 853"/>
                <a:gd name="T59" fmla="*/ 592 h 671"/>
                <a:gd name="T60" fmla="*/ 162 w 853"/>
                <a:gd name="T61" fmla="*/ 533 h 671"/>
                <a:gd name="T62" fmla="*/ 157 w 853"/>
                <a:gd name="T63" fmla="*/ 483 h 671"/>
                <a:gd name="T64" fmla="*/ 136 w 853"/>
                <a:gd name="T65" fmla="*/ 435 h 671"/>
                <a:gd name="T66" fmla="*/ 62 w 853"/>
                <a:gd name="T67" fmla="*/ 447 h 671"/>
                <a:gd name="T68" fmla="*/ 38 w 853"/>
                <a:gd name="T69" fmla="*/ 397 h 671"/>
                <a:gd name="T70" fmla="*/ 0 w 853"/>
                <a:gd name="T71" fmla="*/ 367 h 671"/>
                <a:gd name="T72" fmla="*/ 10 w 853"/>
                <a:gd name="T73" fmla="*/ 300 h 671"/>
                <a:gd name="T74" fmla="*/ 3 w 853"/>
                <a:gd name="T75" fmla="*/ 255 h 671"/>
                <a:gd name="T76" fmla="*/ 57 w 853"/>
                <a:gd name="T77" fmla="*/ 260 h 671"/>
                <a:gd name="T78" fmla="*/ 148 w 853"/>
                <a:gd name="T79" fmla="*/ 255 h 671"/>
                <a:gd name="T80" fmla="*/ 190 w 853"/>
                <a:gd name="T81" fmla="*/ 267 h 671"/>
                <a:gd name="T82" fmla="*/ 219 w 853"/>
                <a:gd name="T83" fmla="*/ 222 h 671"/>
                <a:gd name="T84" fmla="*/ 292 w 853"/>
                <a:gd name="T85" fmla="*/ 233 h 671"/>
                <a:gd name="T86" fmla="*/ 262 w 853"/>
                <a:gd name="T87" fmla="*/ 186 h 671"/>
                <a:gd name="T88" fmla="*/ 259 w 853"/>
                <a:gd name="T89" fmla="*/ 136 h 671"/>
                <a:gd name="T90" fmla="*/ 250 w 853"/>
                <a:gd name="T91" fmla="*/ 77 h 671"/>
                <a:gd name="T92" fmla="*/ 228 w 853"/>
                <a:gd name="T93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3" h="671">
                  <a:moveTo>
                    <a:pt x="228" y="0"/>
                  </a:moveTo>
                  <a:lnTo>
                    <a:pt x="271" y="3"/>
                  </a:lnTo>
                  <a:lnTo>
                    <a:pt x="316" y="24"/>
                  </a:lnTo>
                  <a:lnTo>
                    <a:pt x="330" y="38"/>
                  </a:lnTo>
                  <a:lnTo>
                    <a:pt x="361" y="43"/>
                  </a:lnTo>
                  <a:lnTo>
                    <a:pt x="397" y="24"/>
                  </a:lnTo>
                  <a:lnTo>
                    <a:pt x="411" y="55"/>
                  </a:lnTo>
                  <a:lnTo>
                    <a:pt x="430" y="98"/>
                  </a:lnTo>
                  <a:lnTo>
                    <a:pt x="454" y="98"/>
                  </a:lnTo>
                  <a:lnTo>
                    <a:pt x="492" y="84"/>
                  </a:lnTo>
                  <a:lnTo>
                    <a:pt x="513" y="126"/>
                  </a:lnTo>
                  <a:lnTo>
                    <a:pt x="511" y="153"/>
                  </a:lnTo>
                  <a:lnTo>
                    <a:pt x="544" y="126"/>
                  </a:lnTo>
                  <a:lnTo>
                    <a:pt x="568" y="103"/>
                  </a:lnTo>
                  <a:lnTo>
                    <a:pt x="611" y="134"/>
                  </a:lnTo>
                  <a:lnTo>
                    <a:pt x="632" y="134"/>
                  </a:lnTo>
                  <a:lnTo>
                    <a:pt x="637" y="103"/>
                  </a:lnTo>
                  <a:lnTo>
                    <a:pt x="694" y="103"/>
                  </a:lnTo>
                  <a:lnTo>
                    <a:pt x="765" y="174"/>
                  </a:lnTo>
                  <a:lnTo>
                    <a:pt x="741" y="193"/>
                  </a:lnTo>
                  <a:lnTo>
                    <a:pt x="736" y="233"/>
                  </a:lnTo>
                  <a:lnTo>
                    <a:pt x="691" y="250"/>
                  </a:lnTo>
                  <a:lnTo>
                    <a:pt x="627" y="300"/>
                  </a:lnTo>
                  <a:lnTo>
                    <a:pt x="634" y="328"/>
                  </a:lnTo>
                  <a:lnTo>
                    <a:pt x="670" y="369"/>
                  </a:lnTo>
                  <a:lnTo>
                    <a:pt x="701" y="355"/>
                  </a:lnTo>
                  <a:lnTo>
                    <a:pt x="717" y="371"/>
                  </a:lnTo>
                  <a:lnTo>
                    <a:pt x="717" y="393"/>
                  </a:lnTo>
                  <a:lnTo>
                    <a:pt x="736" y="414"/>
                  </a:lnTo>
                  <a:lnTo>
                    <a:pt x="763" y="409"/>
                  </a:lnTo>
                  <a:lnTo>
                    <a:pt x="791" y="462"/>
                  </a:lnTo>
                  <a:lnTo>
                    <a:pt x="831" y="493"/>
                  </a:lnTo>
                  <a:lnTo>
                    <a:pt x="839" y="545"/>
                  </a:lnTo>
                  <a:lnTo>
                    <a:pt x="853" y="573"/>
                  </a:lnTo>
                  <a:lnTo>
                    <a:pt x="810" y="554"/>
                  </a:lnTo>
                  <a:lnTo>
                    <a:pt x="789" y="554"/>
                  </a:lnTo>
                  <a:lnTo>
                    <a:pt x="789" y="583"/>
                  </a:lnTo>
                  <a:lnTo>
                    <a:pt x="739" y="597"/>
                  </a:lnTo>
                  <a:lnTo>
                    <a:pt x="713" y="623"/>
                  </a:lnTo>
                  <a:lnTo>
                    <a:pt x="703" y="661"/>
                  </a:lnTo>
                  <a:lnTo>
                    <a:pt x="656" y="661"/>
                  </a:lnTo>
                  <a:lnTo>
                    <a:pt x="622" y="671"/>
                  </a:lnTo>
                  <a:lnTo>
                    <a:pt x="601" y="649"/>
                  </a:lnTo>
                  <a:lnTo>
                    <a:pt x="563" y="628"/>
                  </a:lnTo>
                  <a:lnTo>
                    <a:pt x="542" y="607"/>
                  </a:lnTo>
                  <a:lnTo>
                    <a:pt x="520" y="607"/>
                  </a:lnTo>
                  <a:lnTo>
                    <a:pt x="520" y="573"/>
                  </a:lnTo>
                  <a:lnTo>
                    <a:pt x="501" y="554"/>
                  </a:lnTo>
                  <a:lnTo>
                    <a:pt x="463" y="554"/>
                  </a:lnTo>
                  <a:lnTo>
                    <a:pt x="430" y="571"/>
                  </a:lnTo>
                  <a:lnTo>
                    <a:pt x="414" y="588"/>
                  </a:lnTo>
                  <a:lnTo>
                    <a:pt x="395" y="580"/>
                  </a:lnTo>
                  <a:lnTo>
                    <a:pt x="395" y="552"/>
                  </a:lnTo>
                  <a:lnTo>
                    <a:pt x="371" y="552"/>
                  </a:lnTo>
                  <a:lnTo>
                    <a:pt x="345" y="588"/>
                  </a:lnTo>
                  <a:lnTo>
                    <a:pt x="295" y="588"/>
                  </a:lnTo>
                  <a:lnTo>
                    <a:pt x="269" y="573"/>
                  </a:lnTo>
                  <a:lnTo>
                    <a:pt x="219" y="616"/>
                  </a:lnTo>
                  <a:lnTo>
                    <a:pt x="174" y="626"/>
                  </a:lnTo>
                  <a:lnTo>
                    <a:pt x="183" y="592"/>
                  </a:lnTo>
                  <a:lnTo>
                    <a:pt x="143" y="569"/>
                  </a:lnTo>
                  <a:lnTo>
                    <a:pt x="162" y="533"/>
                  </a:lnTo>
                  <a:lnTo>
                    <a:pt x="152" y="512"/>
                  </a:lnTo>
                  <a:lnTo>
                    <a:pt x="157" y="483"/>
                  </a:lnTo>
                  <a:lnTo>
                    <a:pt x="152" y="452"/>
                  </a:lnTo>
                  <a:lnTo>
                    <a:pt x="136" y="435"/>
                  </a:lnTo>
                  <a:lnTo>
                    <a:pt x="107" y="454"/>
                  </a:lnTo>
                  <a:lnTo>
                    <a:pt x="62" y="447"/>
                  </a:lnTo>
                  <a:lnTo>
                    <a:pt x="62" y="421"/>
                  </a:lnTo>
                  <a:lnTo>
                    <a:pt x="38" y="397"/>
                  </a:lnTo>
                  <a:lnTo>
                    <a:pt x="8" y="390"/>
                  </a:lnTo>
                  <a:lnTo>
                    <a:pt x="0" y="367"/>
                  </a:lnTo>
                  <a:lnTo>
                    <a:pt x="24" y="343"/>
                  </a:lnTo>
                  <a:lnTo>
                    <a:pt x="10" y="300"/>
                  </a:lnTo>
                  <a:lnTo>
                    <a:pt x="17" y="276"/>
                  </a:lnTo>
                  <a:lnTo>
                    <a:pt x="3" y="255"/>
                  </a:lnTo>
                  <a:lnTo>
                    <a:pt x="17" y="236"/>
                  </a:lnTo>
                  <a:lnTo>
                    <a:pt x="57" y="260"/>
                  </a:lnTo>
                  <a:lnTo>
                    <a:pt x="93" y="236"/>
                  </a:lnTo>
                  <a:lnTo>
                    <a:pt x="148" y="255"/>
                  </a:lnTo>
                  <a:lnTo>
                    <a:pt x="164" y="281"/>
                  </a:lnTo>
                  <a:lnTo>
                    <a:pt x="190" y="267"/>
                  </a:lnTo>
                  <a:lnTo>
                    <a:pt x="190" y="241"/>
                  </a:lnTo>
                  <a:lnTo>
                    <a:pt x="219" y="222"/>
                  </a:lnTo>
                  <a:lnTo>
                    <a:pt x="243" y="245"/>
                  </a:lnTo>
                  <a:lnTo>
                    <a:pt x="292" y="233"/>
                  </a:lnTo>
                  <a:lnTo>
                    <a:pt x="292" y="217"/>
                  </a:lnTo>
                  <a:lnTo>
                    <a:pt x="262" y="186"/>
                  </a:lnTo>
                  <a:lnTo>
                    <a:pt x="278" y="155"/>
                  </a:lnTo>
                  <a:lnTo>
                    <a:pt x="259" y="136"/>
                  </a:lnTo>
                  <a:lnTo>
                    <a:pt x="266" y="115"/>
                  </a:lnTo>
                  <a:lnTo>
                    <a:pt x="250" y="77"/>
                  </a:lnTo>
                  <a:lnTo>
                    <a:pt x="259" y="36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7FB86C89-2B1D-4041-0838-C30D9D1D4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73" y="333186"/>
              <a:ext cx="688" cy="502"/>
            </a:xfrm>
            <a:custGeom>
              <a:avLst/>
              <a:gdLst>
                <a:gd name="T0" fmla="*/ 100 w 290"/>
                <a:gd name="T1" fmla="*/ 209 h 211"/>
                <a:gd name="T2" fmla="*/ 89 w 290"/>
                <a:gd name="T3" fmla="*/ 193 h 211"/>
                <a:gd name="T4" fmla="*/ 57 w 290"/>
                <a:gd name="T5" fmla="*/ 158 h 211"/>
                <a:gd name="T6" fmla="*/ 28 w 290"/>
                <a:gd name="T7" fmla="*/ 131 h 211"/>
                <a:gd name="T8" fmla="*/ 23 w 290"/>
                <a:gd name="T9" fmla="*/ 103 h 211"/>
                <a:gd name="T10" fmla="*/ 0 w 290"/>
                <a:gd name="T11" fmla="*/ 73 h 211"/>
                <a:gd name="T12" fmla="*/ 1 w 290"/>
                <a:gd name="T13" fmla="*/ 46 h 211"/>
                <a:gd name="T14" fmla="*/ 24 w 290"/>
                <a:gd name="T15" fmla="*/ 50 h 211"/>
                <a:gd name="T16" fmla="*/ 34 w 290"/>
                <a:gd name="T17" fmla="*/ 63 h 211"/>
                <a:gd name="T18" fmla="*/ 36 w 290"/>
                <a:gd name="T19" fmla="*/ 78 h 211"/>
                <a:gd name="T20" fmla="*/ 42 w 290"/>
                <a:gd name="T21" fmla="*/ 98 h 211"/>
                <a:gd name="T22" fmla="*/ 55 w 290"/>
                <a:gd name="T23" fmla="*/ 86 h 211"/>
                <a:gd name="T24" fmla="*/ 67 w 290"/>
                <a:gd name="T25" fmla="*/ 64 h 211"/>
                <a:gd name="T26" fmla="*/ 95 w 290"/>
                <a:gd name="T27" fmla="*/ 34 h 211"/>
                <a:gd name="T28" fmla="*/ 102 w 290"/>
                <a:gd name="T29" fmla="*/ 19 h 211"/>
                <a:gd name="T30" fmla="*/ 140 w 290"/>
                <a:gd name="T31" fmla="*/ 13 h 211"/>
                <a:gd name="T32" fmla="*/ 158 w 290"/>
                <a:gd name="T33" fmla="*/ 5 h 211"/>
                <a:gd name="T34" fmla="*/ 203 w 290"/>
                <a:gd name="T35" fmla="*/ 16 h 211"/>
                <a:gd name="T36" fmla="*/ 234 w 290"/>
                <a:gd name="T37" fmla="*/ 27 h 211"/>
                <a:gd name="T38" fmla="*/ 245 w 290"/>
                <a:gd name="T39" fmla="*/ 41 h 211"/>
                <a:gd name="T40" fmla="*/ 278 w 290"/>
                <a:gd name="T41" fmla="*/ 49 h 211"/>
                <a:gd name="T42" fmla="*/ 274 w 290"/>
                <a:gd name="T43" fmla="*/ 69 h 211"/>
                <a:gd name="T44" fmla="*/ 279 w 290"/>
                <a:gd name="T45" fmla="*/ 91 h 211"/>
                <a:gd name="T46" fmla="*/ 285 w 290"/>
                <a:gd name="T47" fmla="*/ 113 h 211"/>
                <a:gd name="T48" fmla="*/ 290 w 290"/>
                <a:gd name="T49" fmla="*/ 138 h 211"/>
                <a:gd name="T50" fmla="*/ 271 w 290"/>
                <a:gd name="T51" fmla="*/ 159 h 211"/>
                <a:gd name="T52" fmla="*/ 255 w 290"/>
                <a:gd name="T53" fmla="*/ 165 h 211"/>
                <a:gd name="T54" fmla="*/ 205 w 290"/>
                <a:gd name="T55" fmla="*/ 184 h 211"/>
                <a:gd name="T56" fmla="*/ 197 w 290"/>
                <a:gd name="T57" fmla="*/ 204 h 211"/>
                <a:gd name="T58" fmla="*/ 177 w 290"/>
                <a:gd name="T59" fmla="*/ 201 h 211"/>
                <a:gd name="T60" fmla="*/ 147 w 290"/>
                <a:gd name="T61" fmla="*/ 199 h 211"/>
                <a:gd name="T62" fmla="*/ 125 w 290"/>
                <a:gd name="T63" fmla="*/ 20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0" h="211">
                  <a:moveTo>
                    <a:pt x="115" y="210"/>
                  </a:moveTo>
                  <a:cubicBezTo>
                    <a:pt x="100" y="209"/>
                    <a:pt x="100" y="209"/>
                    <a:pt x="100" y="209"/>
                  </a:cubicBezTo>
                  <a:cubicBezTo>
                    <a:pt x="100" y="198"/>
                    <a:pt x="100" y="198"/>
                    <a:pt x="100" y="198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9" y="180"/>
                    <a:pt x="89" y="180"/>
                    <a:pt x="89" y="180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2" y="79"/>
                    <a:pt x="55" y="76"/>
                  </a:cubicBezTo>
                  <a:cubicBezTo>
                    <a:pt x="58" y="73"/>
                    <a:pt x="67" y="64"/>
                    <a:pt x="67" y="64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203" y="16"/>
                    <a:pt x="203" y="16"/>
                    <a:pt x="203" y="16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45" y="31"/>
                    <a:pt x="245" y="31"/>
                    <a:pt x="245" y="31"/>
                  </a:cubicBezTo>
                  <a:cubicBezTo>
                    <a:pt x="245" y="41"/>
                    <a:pt x="245" y="41"/>
                    <a:pt x="245" y="41"/>
                  </a:cubicBezTo>
                  <a:cubicBezTo>
                    <a:pt x="268" y="38"/>
                    <a:pt x="268" y="38"/>
                    <a:pt x="268" y="38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68" y="58"/>
                    <a:pt x="268" y="58"/>
                    <a:pt x="268" y="58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0" y="82"/>
                    <a:pt x="270" y="82"/>
                    <a:pt x="270" y="82"/>
                  </a:cubicBezTo>
                  <a:cubicBezTo>
                    <a:pt x="279" y="91"/>
                    <a:pt x="279" y="91"/>
                    <a:pt x="279" y="91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85" y="113"/>
                    <a:pt x="285" y="113"/>
                    <a:pt x="285" y="113"/>
                  </a:cubicBezTo>
                  <a:cubicBezTo>
                    <a:pt x="275" y="123"/>
                    <a:pt x="275" y="123"/>
                    <a:pt x="275" y="123"/>
                  </a:cubicBezTo>
                  <a:cubicBezTo>
                    <a:pt x="290" y="138"/>
                    <a:pt x="290" y="138"/>
                    <a:pt x="290" y="138"/>
                  </a:cubicBezTo>
                  <a:cubicBezTo>
                    <a:pt x="283" y="155"/>
                    <a:pt x="283" y="155"/>
                    <a:pt x="283" y="155"/>
                  </a:cubicBezTo>
                  <a:cubicBezTo>
                    <a:pt x="271" y="159"/>
                    <a:pt x="271" y="159"/>
                    <a:pt x="271" y="159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55" y="165"/>
                    <a:pt x="255" y="165"/>
                    <a:pt x="255" y="165"/>
                  </a:cubicBezTo>
                  <a:cubicBezTo>
                    <a:pt x="238" y="163"/>
                    <a:pt x="238" y="163"/>
                    <a:pt x="238" y="163"/>
                  </a:cubicBezTo>
                  <a:cubicBezTo>
                    <a:pt x="205" y="184"/>
                    <a:pt x="205" y="184"/>
                    <a:pt x="205" y="184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197" y="204"/>
                    <a:pt x="197" y="204"/>
                    <a:pt x="197" y="204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77" y="201"/>
                    <a:pt x="177" y="201"/>
                    <a:pt x="177" y="201"/>
                  </a:cubicBezTo>
                  <a:cubicBezTo>
                    <a:pt x="163" y="193"/>
                    <a:pt x="163" y="193"/>
                    <a:pt x="163" y="193"/>
                  </a:cubicBezTo>
                  <a:cubicBezTo>
                    <a:pt x="147" y="199"/>
                    <a:pt x="147" y="199"/>
                    <a:pt x="147" y="199"/>
                  </a:cubicBezTo>
                  <a:cubicBezTo>
                    <a:pt x="136" y="211"/>
                    <a:pt x="136" y="211"/>
                    <a:pt x="136" y="211"/>
                  </a:cubicBezTo>
                  <a:cubicBezTo>
                    <a:pt x="125" y="201"/>
                    <a:pt x="125" y="201"/>
                    <a:pt x="125" y="201"/>
                  </a:cubicBezTo>
                  <a:cubicBezTo>
                    <a:pt x="115" y="210"/>
                    <a:pt x="115" y="210"/>
                    <a:pt x="115" y="210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F0FBC7AF-62F9-36D4-CC73-B5020A677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64" y="332696"/>
              <a:ext cx="736" cy="492"/>
            </a:xfrm>
            <a:custGeom>
              <a:avLst/>
              <a:gdLst>
                <a:gd name="T0" fmla="*/ 703 w 736"/>
                <a:gd name="T1" fmla="*/ 245 h 492"/>
                <a:gd name="T2" fmla="*/ 710 w 736"/>
                <a:gd name="T3" fmla="*/ 324 h 492"/>
                <a:gd name="T4" fmla="*/ 722 w 736"/>
                <a:gd name="T5" fmla="*/ 364 h 492"/>
                <a:gd name="T6" fmla="*/ 736 w 736"/>
                <a:gd name="T7" fmla="*/ 426 h 492"/>
                <a:gd name="T8" fmla="*/ 687 w 736"/>
                <a:gd name="T9" fmla="*/ 454 h 492"/>
                <a:gd name="T10" fmla="*/ 634 w 736"/>
                <a:gd name="T11" fmla="*/ 450 h 492"/>
                <a:gd name="T12" fmla="*/ 608 w 736"/>
                <a:gd name="T13" fmla="*/ 490 h 492"/>
                <a:gd name="T14" fmla="*/ 537 w 736"/>
                <a:gd name="T15" fmla="*/ 445 h 492"/>
                <a:gd name="T16" fmla="*/ 461 w 736"/>
                <a:gd name="T17" fmla="*/ 445 h 492"/>
                <a:gd name="T18" fmla="*/ 435 w 736"/>
                <a:gd name="T19" fmla="*/ 414 h 492"/>
                <a:gd name="T20" fmla="*/ 380 w 736"/>
                <a:gd name="T21" fmla="*/ 378 h 492"/>
                <a:gd name="T22" fmla="*/ 330 w 736"/>
                <a:gd name="T23" fmla="*/ 357 h 492"/>
                <a:gd name="T24" fmla="*/ 276 w 736"/>
                <a:gd name="T25" fmla="*/ 431 h 492"/>
                <a:gd name="T26" fmla="*/ 235 w 736"/>
                <a:gd name="T27" fmla="*/ 423 h 492"/>
                <a:gd name="T28" fmla="*/ 195 w 736"/>
                <a:gd name="T29" fmla="*/ 480 h 492"/>
                <a:gd name="T30" fmla="*/ 136 w 736"/>
                <a:gd name="T31" fmla="*/ 457 h 492"/>
                <a:gd name="T32" fmla="*/ 55 w 736"/>
                <a:gd name="T33" fmla="*/ 428 h 492"/>
                <a:gd name="T34" fmla="*/ 17 w 736"/>
                <a:gd name="T35" fmla="*/ 343 h 492"/>
                <a:gd name="T36" fmla="*/ 22 w 736"/>
                <a:gd name="T37" fmla="*/ 281 h 492"/>
                <a:gd name="T38" fmla="*/ 43 w 736"/>
                <a:gd name="T39" fmla="*/ 238 h 492"/>
                <a:gd name="T40" fmla="*/ 60 w 736"/>
                <a:gd name="T41" fmla="*/ 183 h 492"/>
                <a:gd name="T42" fmla="*/ 129 w 736"/>
                <a:gd name="T43" fmla="*/ 200 h 492"/>
                <a:gd name="T44" fmla="*/ 167 w 736"/>
                <a:gd name="T45" fmla="*/ 152 h 492"/>
                <a:gd name="T46" fmla="*/ 281 w 736"/>
                <a:gd name="T47" fmla="*/ 138 h 492"/>
                <a:gd name="T48" fmla="*/ 366 w 736"/>
                <a:gd name="T49" fmla="*/ 138 h 492"/>
                <a:gd name="T50" fmla="*/ 387 w 736"/>
                <a:gd name="T51" fmla="*/ 45 h 492"/>
                <a:gd name="T52" fmla="*/ 385 w 736"/>
                <a:gd name="T53" fmla="*/ 0 h 492"/>
                <a:gd name="T54" fmla="*/ 442 w 736"/>
                <a:gd name="T55" fmla="*/ 19 h 492"/>
                <a:gd name="T56" fmla="*/ 490 w 736"/>
                <a:gd name="T57" fmla="*/ 31 h 492"/>
                <a:gd name="T58" fmla="*/ 542 w 736"/>
                <a:gd name="T59" fmla="*/ 53 h 492"/>
                <a:gd name="T60" fmla="*/ 544 w 736"/>
                <a:gd name="T61" fmla="*/ 124 h 492"/>
                <a:gd name="T62" fmla="*/ 589 w 736"/>
                <a:gd name="T63" fmla="*/ 171 h 492"/>
                <a:gd name="T64" fmla="*/ 601 w 736"/>
                <a:gd name="T65" fmla="*/ 221 h 492"/>
                <a:gd name="T66" fmla="*/ 672 w 736"/>
                <a:gd name="T67" fmla="*/ 20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6" h="492">
                  <a:moveTo>
                    <a:pt x="672" y="209"/>
                  </a:moveTo>
                  <a:lnTo>
                    <a:pt x="703" y="245"/>
                  </a:lnTo>
                  <a:lnTo>
                    <a:pt x="694" y="286"/>
                  </a:lnTo>
                  <a:lnTo>
                    <a:pt x="710" y="324"/>
                  </a:lnTo>
                  <a:lnTo>
                    <a:pt x="703" y="345"/>
                  </a:lnTo>
                  <a:lnTo>
                    <a:pt x="722" y="364"/>
                  </a:lnTo>
                  <a:lnTo>
                    <a:pt x="706" y="395"/>
                  </a:lnTo>
                  <a:lnTo>
                    <a:pt x="736" y="426"/>
                  </a:lnTo>
                  <a:lnTo>
                    <a:pt x="736" y="442"/>
                  </a:lnTo>
                  <a:lnTo>
                    <a:pt x="687" y="454"/>
                  </a:lnTo>
                  <a:lnTo>
                    <a:pt x="663" y="431"/>
                  </a:lnTo>
                  <a:lnTo>
                    <a:pt x="634" y="450"/>
                  </a:lnTo>
                  <a:lnTo>
                    <a:pt x="634" y="476"/>
                  </a:lnTo>
                  <a:lnTo>
                    <a:pt x="608" y="490"/>
                  </a:lnTo>
                  <a:lnTo>
                    <a:pt x="592" y="464"/>
                  </a:lnTo>
                  <a:lnTo>
                    <a:pt x="537" y="445"/>
                  </a:lnTo>
                  <a:lnTo>
                    <a:pt x="501" y="469"/>
                  </a:lnTo>
                  <a:lnTo>
                    <a:pt x="461" y="445"/>
                  </a:lnTo>
                  <a:lnTo>
                    <a:pt x="435" y="433"/>
                  </a:lnTo>
                  <a:lnTo>
                    <a:pt x="435" y="414"/>
                  </a:lnTo>
                  <a:lnTo>
                    <a:pt x="397" y="395"/>
                  </a:lnTo>
                  <a:lnTo>
                    <a:pt x="380" y="378"/>
                  </a:lnTo>
                  <a:lnTo>
                    <a:pt x="352" y="378"/>
                  </a:lnTo>
                  <a:lnTo>
                    <a:pt x="330" y="357"/>
                  </a:lnTo>
                  <a:lnTo>
                    <a:pt x="311" y="392"/>
                  </a:lnTo>
                  <a:lnTo>
                    <a:pt x="276" y="431"/>
                  </a:lnTo>
                  <a:lnTo>
                    <a:pt x="266" y="419"/>
                  </a:lnTo>
                  <a:lnTo>
                    <a:pt x="235" y="423"/>
                  </a:lnTo>
                  <a:lnTo>
                    <a:pt x="235" y="447"/>
                  </a:lnTo>
                  <a:lnTo>
                    <a:pt x="195" y="480"/>
                  </a:lnTo>
                  <a:lnTo>
                    <a:pt x="148" y="492"/>
                  </a:lnTo>
                  <a:lnTo>
                    <a:pt x="136" y="457"/>
                  </a:lnTo>
                  <a:lnTo>
                    <a:pt x="81" y="459"/>
                  </a:lnTo>
                  <a:lnTo>
                    <a:pt x="55" y="428"/>
                  </a:lnTo>
                  <a:lnTo>
                    <a:pt x="17" y="369"/>
                  </a:lnTo>
                  <a:lnTo>
                    <a:pt x="17" y="343"/>
                  </a:lnTo>
                  <a:lnTo>
                    <a:pt x="0" y="314"/>
                  </a:lnTo>
                  <a:lnTo>
                    <a:pt x="22" y="281"/>
                  </a:lnTo>
                  <a:lnTo>
                    <a:pt x="43" y="259"/>
                  </a:lnTo>
                  <a:lnTo>
                    <a:pt x="43" y="238"/>
                  </a:lnTo>
                  <a:lnTo>
                    <a:pt x="67" y="214"/>
                  </a:lnTo>
                  <a:lnTo>
                    <a:pt x="60" y="183"/>
                  </a:lnTo>
                  <a:lnTo>
                    <a:pt x="95" y="188"/>
                  </a:lnTo>
                  <a:lnTo>
                    <a:pt x="129" y="200"/>
                  </a:lnTo>
                  <a:lnTo>
                    <a:pt x="133" y="164"/>
                  </a:lnTo>
                  <a:lnTo>
                    <a:pt x="167" y="152"/>
                  </a:lnTo>
                  <a:lnTo>
                    <a:pt x="252" y="179"/>
                  </a:lnTo>
                  <a:lnTo>
                    <a:pt x="281" y="138"/>
                  </a:lnTo>
                  <a:lnTo>
                    <a:pt x="330" y="136"/>
                  </a:lnTo>
                  <a:lnTo>
                    <a:pt x="366" y="138"/>
                  </a:lnTo>
                  <a:lnTo>
                    <a:pt x="376" y="91"/>
                  </a:lnTo>
                  <a:lnTo>
                    <a:pt x="387" y="45"/>
                  </a:lnTo>
                  <a:lnTo>
                    <a:pt x="364" y="22"/>
                  </a:lnTo>
                  <a:lnTo>
                    <a:pt x="385" y="0"/>
                  </a:lnTo>
                  <a:lnTo>
                    <a:pt x="423" y="0"/>
                  </a:lnTo>
                  <a:lnTo>
                    <a:pt x="442" y="19"/>
                  </a:lnTo>
                  <a:lnTo>
                    <a:pt x="473" y="3"/>
                  </a:lnTo>
                  <a:lnTo>
                    <a:pt x="490" y="31"/>
                  </a:lnTo>
                  <a:lnTo>
                    <a:pt x="513" y="19"/>
                  </a:lnTo>
                  <a:lnTo>
                    <a:pt x="542" y="53"/>
                  </a:lnTo>
                  <a:lnTo>
                    <a:pt x="530" y="81"/>
                  </a:lnTo>
                  <a:lnTo>
                    <a:pt x="544" y="124"/>
                  </a:lnTo>
                  <a:lnTo>
                    <a:pt x="568" y="148"/>
                  </a:lnTo>
                  <a:lnTo>
                    <a:pt x="589" y="171"/>
                  </a:lnTo>
                  <a:lnTo>
                    <a:pt x="594" y="212"/>
                  </a:lnTo>
                  <a:lnTo>
                    <a:pt x="601" y="221"/>
                  </a:lnTo>
                  <a:lnTo>
                    <a:pt x="632" y="193"/>
                  </a:lnTo>
                  <a:lnTo>
                    <a:pt x="672" y="209"/>
                  </a:lnTo>
                  <a:lnTo>
                    <a:pt x="672" y="20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EBF71787-9E93-8090-60BB-7B7655F7B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78" y="333956"/>
              <a:ext cx="1218" cy="961"/>
            </a:xfrm>
            <a:custGeom>
              <a:avLst/>
              <a:gdLst>
                <a:gd name="T0" fmla="*/ 28 w 1218"/>
                <a:gd name="T1" fmla="*/ 580 h 961"/>
                <a:gd name="T2" fmla="*/ 54 w 1218"/>
                <a:gd name="T3" fmla="*/ 623 h 961"/>
                <a:gd name="T4" fmla="*/ 116 w 1218"/>
                <a:gd name="T5" fmla="*/ 663 h 961"/>
                <a:gd name="T6" fmla="*/ 154 w 1218"/>
                <a:gd name="T7" fmla="*/ 732 h 961"/>
                <a:gd name="T8" fmla="*/ 194 w 1218"/>
                <a:gd name="T9" fmla="*/ 768 h 961"/>
                <a:gd name="T10" fmla="*/ 270 w 1218"/>
                <a:gd name="T11" fmla="*/ 823 h 961"/>
                <a:gd name="T12" fmla="*/ 277 w 1218"/>
                <a:gd name="T13" fmla="*/ 880 h 961"/>
                <a:gd name="T14" fmla="*/ 377 w 1218"/>
                <a:gd name="T15" fmla="*/ 927 h 961"/>
                <a:gd name="T16" fmla="*/ 472 w 1218"/>
                <a:gd name="T17" fmla="*/ 961 h 961"/>
                <a:gd name="T18" fmla="*/ 546 w 1218"/>
                <a:gd name="T19" fmla="*/ 877 h 961"/>
                <a:gd name="T20" fmla="*/ 612 w 1218"/>
                <a:gd name="T21" fmla="*/ 913 h 961"/>
                <a:gd name="T22" fmla="*/ 686 w 1218"/>
                <a:gd name="T23" fmla="*/ 937 h 961"/>
                <a:gd name="T24" fmla="*/ 698 w 1218"/>
                <a:gd name="T25" fmla="*/ 880 h 961"/>
                <a:gd name="T26" fmla="*/ 743 w 1218"/>
                <a:gd name="T27" fmla="*/ 799 h 961"/>
                <a:gd name="T28" fmla="*/ 793 w 1218"/>
                <a:gd name="T29" fmla="*/ 761 h 961"/>
                <a:gd name="T30" fmla="*/ 850 w 1218"/>
                <a:gd name="T31" fmla="*/ 761 h 961"/>
                <a:gd name="T32" fmla="*/ 845 w 1218"/>
                <a:gd name="T33" fmla="*/ 709 h 961"/>
                <a:gd name="T34" fmla="*/ 852 w 1218"/>
                <a:gd name="T35" fmla="*/ 623 h 961"/>
                <a:gd name="T36" fmla="*/ 866 w 1218"/>
                <a:gd name="T37" fmla="*/ 542 h 961"/>
                <a:gd name="T38" fmla="*/ 949 w 1218"/>
                <a:gd name="T39" fmla="*/ 566 h 961"/>
                <a:gd name="T40" fmla="*/ 1023 w 1218"/>
                <a:gd name="T41" fmla="*/ 594 h 961"/>
                <a:gd name="T42" fmla="*/ 1080 w 1218"/>
                <a:gd name="T43" fmla="*/ 573 h 961"/>
                <a:gd name="T44" fmla="*/ 1161 w 1218"/>
                <a:gd name="T45" fmla="*/ 614 h 961"/>
                <a:gd name="T46" fmla="*/ 1199 w 1218"/>
                <a:gd name="T47" fmla="*/ 609 h 961"/>
                <a:gd name="T48" fmla="*/ 1154 w 1218"/>
                <a:gd name="T49" fmla="*/ 556 h 961"/>
                <a:gd name="T50" fmla="*/ 1187 w 1218"/>
                <a:gd name="T51" fmla="*/ 495 h 961"/>
                <a:gd name="T52" fmla="*/ 1218 w 1218"/>
                <a:gd name="T53" fmla="*/ 468 h 961"/>
                <a:gd name="T54" fmla="*/ 1146 w 1218"/>
                <a:gd name="T55" fmla="*/ 445 h 961"/>
                <a:gd name="T56" fmla="*/ 1068 w 1218"/>
                <a:gd name="T57" fmla="*/ 411 h 961"/>
                <a:gd name="T58" fmla="*/ 1059 w 1218"/>
                <a:gd name="T59" fmla="*/ 359 h 961"/>
                <a:gd name="T60" fmla="*/ 980 w 1218"/>
                <a:gd name="T61" fmla="*/ 352 h 961"/>
                <a:gd name="T62" fmla="*/ 926 w 1218"/>
                <a:gd name="T63" fmla="*/ 340 h 961"/>
                <a:gd name="T64" fmla="*/ 881 w 1218"/>
                <a:gd name="T65" fmla="*/ 297 h 961"/>
                <a:gd name="T66" fmla="*/ 828 w 1218"/>
                <a:gd name="T67" fmla="*/ 288 h 961"/>
                <a:gd name="T68" fmla="*/ 821 w 1218"/>
                <a:gd name="T69" fmla="*/ 238 h 961"/>
                <a:gd name="T70" fmla="*/ 807 w 1218"/>
                <a:gd name="T71" fmla="*/ 169 h 961"/>
                <a:gd name="T72" fmla="*/ 824 w 1218"/>
                <a:gd name="T73" fmla="*/ 114 h 961"/>
                <a:gd name="T74" fmla="*/ 797 w 1218"/>
                <a:gd name="T75" fmla="*/ 57 h 961"/>
                <a:gd name="T76" fmla="*/ 764 w 1218"/>
                <a:gd name="T77" fmla="*/ 31 h 961"/>
                <a:gd name="T78" fmla="*/ 698 w 1218"/>
                <a:gd name="T79" fmla="*/ 19 h 961"/>
                <a:gd name="T80" fmla="*/ 672 w 1218"/>
                <a:gd name="T81" fmla="*/ 76 h 961"/>
                <a:gd name="T82" fmla="*/ 617 w 1218"/>
                <a:gd name="T83" fmla="*/ 81 h 961"/>
                <a:gd name="T84" fmla="*/ 553 w 1218"/>
                <a:gd name="T85" fmla="*/ 74 h 961"/>
                <a:gd name="T86" fmla="*/ 489 w 1218"/>
                <a:gd name="T87" fmla="*/ 79 h 961"/>
                <a:gd name="T88" fmla="*/ 446 w 1218"/>
                <a:gd name="T89" fmla="*/ 52 h 961"/>
                <a:gd name="T90" fmla="*/ 401 w 1218"/>
                <a:gd name="T91" fmla="*/ 71 h 961"/>
                <a:gd name="T92" fmla="*/ 313 w 1218"/>
                <a:gd name="T93" fmla="*/ 57 h 961"/>
                <a:gd name="T94" fmla="*/ 275 w 1218"/>
                <a:gd name="T95" fmla="*/ 81 h 961"/>
                <a:gd name="T96" fmla="*/ 216 w 1218"/>
                <a:gd name="T97" fmla="*/ 88 h 961"/>
                <a:gd name="T98" fmla="*/ 133 w 1218"/>
                <a:gd name="T99" fmla="*/ 107 h 961"/>
                <a:gd name="T100" fmla="*/ 140 w 1218"/>
                <a:gd name="T101" fmla="*/ 157 h 961"/>
                <a:gd name="T102" fmla="*/ 154 w 1218"/>
                <a:gd name="T103" fmla="*/ 226 h 961"/>
                <a:gd name="T104" fmla="*/ 114 w 1218"/>
                <a:gd name="T105" fmla="*/ 276 h 961"/>
                <a:gd name="T106" fmla="*/ 97 w 1218"/>
                <a:gd name="T107" fmla="*/ 309 h 961"/>
                <a:gd name="T108" fmla="*/ 92 w 1218"/>
                <a:gd name="T109" fmla="*/ 342 h 961"/>
                <a:gd name="T110" fmla="*/ 95 w 1218"/>
                <a:gd name="T111" fmla="*/ 404 h 961"/>
                <a:gd name="T112" fmla="*/ 57 w 1218"/>
                <a:gd name="T113" fmla="*/ 430 h 961"/>
                <a:gd name="T114" fmla="*/ 28 w 1218"/>
                <a:gd name="T115" fmla="*/ 473 h 961"/>
                <a:gd name="T116" fmla="*/ 35 w 1218"/>
                <a:gd name="T117" fmla="*/ 511 h 961"/>
                <a:gd name="T118" fmla="*/ 0 w 1218"/>
                <a:gd name="T119" fmla="*/ 552 h 961"/>
                <a:gd name="T120" fmla="*/ 0 w 1218"/>
                <a:gd name="T121" fmla="*/ 573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8" h="961">
                  <a:moveTo>
                    <a:pt x="0" y="573"/>
                  </a:moveTo>
                  <a:lnTo>
                    <a:pt x="28" y="580"/>
                  </a:lnTo>
                  <a:lnTo>
                    <a:pt x="61" y="609"/>
                  </a:lnTo>
                  <a:lnTo>
                    <a:pt x="54" y="623"/>
                  </a:lnTo>
                  <a:lnTo>
                    <a:pt x="78" y="656"/>
                  </a:lnTo>
                  <a:lnTo>
                    <a:pt x="116" y="663"/>
                  </a:lnTo>
                  <a:lnTo>
                    <a:pt x="128" y="699"/>
                  </a:lnTo>
                  <a:lnTo>
                    <a:pt x="154" y="732"/>
                  </a:lnTo>
                  <a:lnTo>
                    <a:pt x="163" y="766"/>
                  </a:lnTo>
                  <a:lnTo>
                    <a:pt x="194" y="768"/>
                  </a:lnTo>
                  <a:lnTo>
                    <a:pt x="244" y="813"/>
                  </a:lnTo>
                  <a:lnTo>
                    <a:pt x="270" y="823"/>
                  </a:lnTo>
                  <a:lnTo>
                    <a:pt x="299" y="858"/>
                  </a:lnTo>
                  <a:lnTo>
                    <a:pt x="277" y="880"/>
                  </a:lnTo>
                  <a:lnTo>
                    <a:pt x="325" y="927"/>
                  </a:lnTo>
                  <a:lnTo>
                    <a:pt x="377" y="927"/>
                  </a:lnTo>
                  <a:lnTo>
                    <a:pt x="429" y="937"/>
                  </a:lnTo>
                  <a:lnTo>
                    <a:pt x="472" y="961"/>
                  </a:lnTo>
                  <a:lnTo>
                    <a:pt x="534" y="908"/>
                  </a:lnTo>
                  <a:lnTo>
                    <a:pt x="546" y="877"/>
                  </a:lnTo>
                  <a:lnTo>
                    <a:pt x="577" y="906"/>
                  </a:lnTo>
                  <a:lnTo>
                    <a:pt x="612" y="913"/>
                  </a:lnTo>
                  <a:lnTo>
                    <a:pt x="641" y="906"/>
                  </a:lnTo>
                  <a:lnTo>
                    <a:pt x="686" y="937"/>
                  </a:lnTo>
                  <a:lnTo>
                    <a:pt x="702" y="906"/>
                  </a:lnTo>
                  <a:lnTo>
                    <a:pt x="698" y="880"/>
                  </a:lnTo>
                  <a:lnTo>
                    <a:pt x="702" y="832"/>
                  </a:lnTo>
                  <a:lnTo>
                    <a:pt x="743" y="799"/>
                  </a:lnTo>
                  <a:lnTo>
                    <a:pt x="757" y="761"/>
                  </a:lnTo>
                  <a:lnTo>
                    <a:pt x="793" y="761"/>
                  </a:lnTo>
                  <a:lnTo>
                    <a:pt x="843" y="778"/>
                  </a:lnTo>
                  <a:lnTo>
                    <a:pt x="850" y="761"/>
                  </a:lnTo>
                  <a:lnTo>
                    <a:pt x="838" y="739"/>
                  </a:lnTo>
                  <a:lnTo>
                    <a:pt x="845" y="709"/>
                  </a:lnTo>
                  <a:lnTo>
                    <a:pt x="857" y="671"/>
                  </a:lnTo>
                  <a:lnTo>
                    <a:pt x="852" y="623"/>
                  </a:lnTo>
                  <a:lnTo>
                    <a:pt x="850" y="571"/>
                  </a:lnTo>
                  <a:lnTo>
                    <a:pt x="866" y="542"/>
                  </a:lnTo>
                  <a:lnTo>
                    <a:pt x="911" y="556"/>
                  </a:lnTo>
                  <a:lnTo>
                    <a:pt x="949" y="566"/>
                  </a:lnTo>
                  <a:lnTo>
                    <a:pt x="964" y="606"/>
                  </a:lnTo>
                  <a:lnTo>
                    <a:pt x="1023" y="594"/>
                  </a:lnTo>
                  <a:lnTo>
                    <a:pt x="1040" y="571"/>
                  </a:lnTo>
                  <a:lnTo>
                    <a:pt x="1080" y="573"/>
                  </a:lnTo>
                  <a:lnTo>
                    <a:pt x="1139" y="604"/>
                  </a:lnTo>
                  <a:lnTo>
                    <a:pt x="1161" y="614"/>
                  </a:lnTo>
                  <a:lnTo>
                    <a:pt x="1182" y="644"/>
                  </a:lnTo>
                  <a:lnTo>
                    <a:pt x="1199" y="609"/>
                  </a:lnTo>
                  <a:lnTo>
                    <a:pt x="1177" y="578"/>
                  </a:lnTo>
                  <a:lnTo>
                    <a:pt x="1154" y="556"/>
                  </a:lnTo>
                  <a:lnTo>
                    <a:pt x="1182" y="528"/>
                  </a:lnTo>
                  <a:lnTo>
                    <a:pt x="1187" y="495"/>
                  </a:lnTo>
                  <a:lnTo>
                    <a:pt x="1215" y="490"/>
                  </a:lnTo>
                  <a:lnTo>
                    <a:pt x="1218" y="468"/>
                  </a:lnTo>
                  <a:lnTo>
                    <a:pt x="1182" y="438"/>
                  </a:lnTo>
                  <a:lnTo>
                    <a:pt x="1146" y="445"/>
                  </a:lnTo>
                  <a:lnTo>
                    <a:pt x="1101" y="445"/>
                  </a:lnTo>
                  <a:lnTo>
                    <a:pt x="1068" y="411"/>
                  </a:lnTo>
                  <a:lnTo>
                    <a:pt x="1075" y="383"/>
                  </a:lnTo>
                  <a:lnTo>
                    <a:pt x="1059" y="359"/>
                  </a:lnTo>
                  <a:lnTo>
                    <a:pt x="1021" y="366"/>
                  </a:lnTo>
                  <a:lnTo>
                    <a:pt x="980" y="352"/>
                  </a:lnTo>
                  <a:lnTo>
                    <a:pt x="954" y="366"/>
                  </a:lnTo>
                  <a:lnTo>
                    <a:pt x="926" y="340"/>
                  </a:lnTo>
                  <a:lnTo>
                    <a:pt x="911" y="314"/>
                  </a:lnTo>
                  <a:lnTo>
                    <a:pt x="881" y="297"/>
                  </a:lnTo>
                  <a:lnTo>
                    <a:pt x="857" y="309"/>
                  </a:lnTo>
                  <a:lnTo>
                    <a:pt x="828" y="288"/>
                  </a:lnTo>
                  <a:lnTo>
                    <a:pt x="814" y="262"/>
                  </a:lnTo>
                  <a:lnTo>
                    <a:pt x="821" y="238"/>
                  </a:lnTo>
                  <a:lnTo>
                    <a:pt x="807" y="209"/>
                  </a:lnTo>
                  <a:lnTo>
                    <a:pt x="807" y="169"/>
                  </a:lnTo>
                  <a:lnTo>
                    <a:pt x="821" y="150"/>
                  </a:lnTo>
                  <a:lnTo>
                    <a:pt x="824" y="114"/>
                  </a:lnTo>
                  <a:lnTo>
                    <a:pt x="814" y="81"/>
                  </a:lnTo>
                  <a:lnTo>
                    <a:pt x="797" y="57"/>
                  </a:lnTo>
                  <a:lnTo>
                    <a:pt x="786" y="29"/>
                  </a:lnTo>
                  <a:lnTo>
                    <a:pt x="764" y="31"/>
                  </a:lnTo>
                  <a:lnTo>
                    <a:pt x="726" y="0"/>
                  </a:lnTo>
                  <a:lnTo>
                    <a:pt x="698" y="19"/>
                  </a:lnTo>
                  <a:lnTo>
                    <a:pt x="705" y="57"/>
                  </a:lnTo>
                  <a:lnTo>
                    <a:pt x="672" y="76"/>
                  </a:lnTo>
                  <a:lnTo>
                    <a:pt x="655" y="95"/>
                  </a:lnTo>
                  <a:lnTo>
                    <a:pt x="617" y="81"/>
                  </a:lnTo>
                  <a:lnTo>
                    <a:pt x="577" y="71"/>
                  </a:lnTo>
                  <a:lnTo>
                    <a:pt x="553" y="74"/>
                  </a:lnTo>
                  <a:lnTo>
                    <a:pt x="522" y="60"/>
                  </a:lnTo>
                  <a:lnTo>
                    <a:pt x="489" y="79"/>
                  </a:lnTo>
                  <a:lnTo>
                    <a:pt x="467" y="76"/>
                  </a:lnTo>
                  <a:lnTo>
                    <a:pt x="446" y="52"/>
                  </a:lnTo>
                  <a:lnTo>
                    <a:pt x="418" y="52"/>
                  </a:lnTo>
                  <a:lnTo>
                    <a:pt x="401" y="71"/>
                  </a:lnTo>
                  <a:lnTo>
                    <a:pt x="332" y="79"/>
                  </a:lnTo>
                  <a:lnTo>
                    <a:pt x="313" y="57"/>
                  </a:lnTo>
                  <a:lnTo>
                    <a:pt x="289" y="57"/>
                  </a:lnTo>
                  <a:lnTo>
                    <a:pt x="275" y="81"/>
                  </a:lnTo>
                  <a:lnTo>
                    <a:pt x="239" y="100"/>
                  </a:lnTo>
                  <a:lnTo>
                    <a:pt x="216" y="88"/>
                  </a:lnTo>
                  <a:lnTo>
                    <a:pt x="147" y="86"/>
                  </a:lnTo>
                  <a:lnTo>
                    <a:pt x="133" y="107"/>
                  </a:lnTo>
                  <a:lnTo>
                    <a:pt x="140" y="133"/>
                  </a:lnTo>
                  <a:lnTo>
                    <a:pt x="140" y="157"/>
                  </a:lnTo>
                  <a:lnTo>
                    <a:pt x="137" y="197"/>
                  </a:lnTo>
                  <a:lnTo>
                    <a:pt x="154" y="226"/>
                  </a:lnTo>
                  <a:lnTo>
                    <a:pt x="130" y="262"/>
                  </a:lnTo>
                  <a:lnTo>
                    <a:pt x="114" y="276"/>
                  </a:lnTo>
                  <a:lnTo>
                    <a:pt x="114" y="295"/>
                  </a:lnTo>
                  <a:lnTo>
                    <a:pt x="97" y="309"/>
                  </a:lnTo>
                  <a:lnTo>
                    <a:pt x="118" y="331"/>
                  </a:lnTo>
                  <a:lnTo>
                    <a:pt x="92" y="342"/>
                  </a:lnTo>
                  <a:lnTo>
                    <a:pt x="109" y="373"/>
                  </a:lnTo>
                  <a:lnTo>
                    <a:pt x="95" y="404"/>
                  </a:lnTo>
                  <a:lnTo>
                    <a:pt x="64" y="416"/>
                  </a:lnTo>
                  <a:lnTo>
                    <a:pt x="57" y="430"/>
                  </a:lnTo>
                  <a:lnTo>
                    <a:pt x="35" y="423"/>
                  </a:lnTo>
                  <a:lnTo>
                    <a:pt x="28" y="473"/>
                  </a:lnTo>
                  <a:lnTo>
                    <a:pt x="40" y="492"/>
                  </a:lnTo>
                  <a:lnTo>
                    <a:pt x="35" y="511"/>
                  </a:lnTo>
                  <a:lnTo>
                    <a:pt x="7" y="523"/>
                  </a:lnTo>
                  <a:lnTo>
                    <a:pt x="0" y="552"/>
                  </a:lnTo>
                  <a:lnTo>
                    <a:pt x="0" y="573"/>
                  </a:lnTo>
                  <a:lnTo>
                    <a:pt x="0" y="57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A0E61C-826B-5CCB-007E-E60B8557D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60" y="333942"/>
              <a:ext cx="1254" cy="896"/>
            </a:xfrm>
            <a:custGeom>
              <a:avLst/>
              <a:gdLst>
                <a:gd name="T0" fmla="*/ 689 w 1254"/>
                <a:gd name="T1" fmla="*/ 0 h 896"/>
                <a:gd name="T2" fmla="*/ 575 w 1254"/>
                <a:gd name="T3" fmla="*/ 31 h 896"/>
                <a:gd name="T4" fmla="*/ 496 w 1254"/>
                <a:gd name="T5" fmla="*/ 45 h 896"/>
                <a:gd name="T6" fmla="*/ 515 w 1254"/>
                <a:gd name="T7" fmla="*/ 88 h 896"/>
                <a:gd name="T8" fmla="*/ 482 w 1254"/>
                <a:gd name="T9" fmla="*/ 119 h 896"/>
                <a:gd name="T10" fmla="*/ 484 w 1254"/>
                <a:gd name="T11" fmla="*/ 176 h 896"/>
                <a:gd name="T12" fmla="*/ 496 w 1254"/>
                <a:gd name="T13" fmla="*/ 247 h 896"/>
                <a:gd name="T14" fmla="*/ 439 w 1254"/>
                <a:gd name="T15" fmla="*/ 290 h 896"/>
                <a:gd name="T16" fmla="*/ 435 w 1254"/>
                <a:gd name="T17" fmla="*/ 330 h 896"/>
                <a:gd name="T18" fmla="*/ 408 w 1254"/>
                <a:gd name="T19" fmla="*/ 371 h 896"/>
                <a:gd name="T20" fmla="*/ 406 w 1254"/>
                <a:gd name="T21" fmla="*/ 416 h 896"/>
                <a:gd name="T22" fmla="*/ 437 w 1254"/>
                <a:gd name="T23" fmla="*/ 456 h 896"/>
                <a:gd name="T24" fmla="*/ 408 w 1254"/>
                <a:gd name="T25" fmla="*/ 478 h 896"/>
                <a:gd name="T26" fmla="*/ 373 w 1254"/>
                <a:gd name="T27" fmla="*/ 502 h 896"/>
                <a:gd name="T28" fmla="*/ 330 w 1254"/>
                <a:gd name="T29" fmla="*/ 540 h 896"/>
                <a:gd name="T30" fmla="*/ 278 w 1254"/>
                <a:gd name="T31" fmla="*/ 542 h 896"/>
                <a:gd name="T32" fmla="*/ 211 w 1254"/>
                <a:gd name="T33" fmla="*/ 537 h 896"/>
                <a:gd name="T34" fmla="*/ 169 w 1254"/>
                <a:gd name="T35" fmla="*/ 563 h 896"/>
                <a:gd name="T36" fmla="*/ 135 w 1254"/>
                <a:gd name="T37" fmla="*/ 592 h 896"/>
                <a:gd name="T38" fmla="*/ 90 w 1254"/>
                <a:gd name="T39" fmla="*/ 599 h 896"/>
                <a:gd name="T40" fmla="*/ 38 w 1254"/>
                <a:gd name="T41" fmla="*/ 611 h 896"/>
                <a:gd name="T42" fmla="*/ 0 w 1254"/>
                <a:gd name="T43" fmla="*/ 658 h 896"/>
                <a:gd name="T44" fmla="*/ 52 w 1254"/>
                <a:gd name="T45" fmla="*/ 666 h 896"/>
                <a:gd name="T46" fmla="*/ 135 w 1254"/>
                <a:gd name="T47" fmla="*/ 701 h 896"/>
                <a:gd name="T48" fmla="*/ 188 w 1254"/>
                <a:gd name="T49" fmla="*/ 687 h 896"/>
                <a:gd name="T50" fmla="*/ 257 w 1254"/>
                <a:gd name="T51" fmla="*/ 753 h 896"/>
                <a:gd name="T52" fmla="*/ 432 w 1254"/>
                <a:gd name="T53" fmla="*/ 796 h 896"/>
                <a:gd name="T54" fmla="*/ 532 w 1254"/>
                <a:gd name="T55" fmla="*/ 777 h 896"/>
                <a:gd name="T56" fmla="*/ 598 w 1254"/>
                <a:gd name="T57" fmla="*/ 734 h 896"/>
                <a:gd name="T58" fmla="*/ 672 w 1254"/>
                <a:gd name="T59" fmla="*/ 765 h 896"/>
                <a:gd name="T60" fmla="*/ 705 w 1254"/>
                <a:gd name="T61" fmla="*/ 792 h 896"/>
                <a:gd name="T62" fmla="*/ 793 w 1254"/>
                <a:gd name="T63" fmla="*/ 808 h 896"/>
                <a:gd name="T64" fmla="*/ 833 w 1254"/>
                <a:gd name="T65" fmla="*/ 896 h 896"/>
                <a:gd name="T66" fmla="*/ 874 w 1254"/>
                <a:gd name="T67" fmla="*/ 834 h 896"/>
                <a:gd name="T68" fmla="*/ 931 w 1254"/>
                <a:gd name="T69" fmla="*/ 737 h 896"/>
                <a:gd name="T70" fmla="*/ 957 w 1254"/>
                <a:gd name="T71" fmla="*/ 692 h 896"/>
                <a:gd name="T72" fmla="*/ 1009 w 1254"/>
                <a:gd name="T73" fmla="*/ 668 h 896"/>
                <a:gd name="T74" fmla="*/ 1104 w 1254"/>
                <a:gd name="T75" fmla="*/ 715 h 896"/>
                <a:gd name="T76" fmla="*/ 1187 w 1254"/>
                <a:gd name="T77" fmla="*/ 711 h 896"/>
                <a:gd name="T78" fmla="*/ 1254 w 1254"/>
                <a:gd name="T79" fmla="*/ 670 h 896"/>
                <a:gd name="T80" fmla="*/ 1225 w 1254"/>
                <a:gd name="T81" fmla="*/ 630 h 896"/>
                <a:gd name="T82" fmla="*/ 1192 w 1254"/>
                <a:gd name="T83" fmla="*/ 601 h 896"/>
                <a:gd name="T84" fmla="*/ 1128 w 1254"/>
                <a:gd name="T85" fmla="*/ 597 h 896"/>
                <a:gd name="T86" fmla="*/ 1073 w 1254"/>
                <a:gd name="T87" fmla="*/ 573 h 896"/>
                <a:gd name="T88" fmla="*/ 1033 w 1254"/>
                <a:gd name="T89" fmla="*/ 537 h 896"/>
                <a:gd name="T90" fmla="*/ 1004 w 1254"/>
                <a:gd name="T91" fmla="*/ 490 h 896"/>
                <a:gd name="T92" fmla="*/ 947 w 1254"/>
                <a:gd name="T93" fmla="*/ 490 h 896"/>
                <a:gd name="T94" fmla="*/ 955 w 1254"/>
                <a:gd name="T95" fmla="*/ 440 h 896"/>
                <a:gd name="T96" fmla="*/ 981 w 1254"/>
                <a:gd name="T97" fmla="*/ 399 h 896"/>
                <a:gd name="T98" fmla="*/ 955 w 1254"/>
                <a:gd name="T99" fmla="*/ 368 h 896"/>
                <a:gd name="T100" fmla="*/ 957 w 1254"/>
                <a:gd name="T101" fmla="*/ 316 h 896"/>
                <a:gd name="T102" fmla="*/ 938 w 1254"/>
                <a:gd name="T103" fmla="*/ 264 h 896"/>
                <a:gd name="T104" fmla="*/ 886 w 1254"/>
                <a:gd name="T105" fmla="*/ 247 h 896"/>
                <a:gd name="T106" fmla="*/ 881 w 1254"/>
                <a:gd name="T107" fmla="*/ 195 h 896"/>
                <a:gd name="T108" fmla="*/ 850 w 1254"/>
                <a:gd name="T109" fmla="*/ 152 h 896"/>
                <a:gd name="T110" fmla="*/ 819 w 1254"/>
                <a:gd name="T111" fmla="*/ 107 h 896"/>
                <a:gd name="T112" fmla="*/ 772 w 1254"/>
                <a:gd name="T113" fmla="*/ 128 h 896"/>
                <a:gd name="T114" fmla="*/ 812 w 1254"/>
                <a:gd name="T115" fmla="*/ 169 h 896"/>
                <a:gd name="T116" fmla="*/ 777 w 1254"/>
                <a:gd name="T117" fmla="*/ 216 h 896"/>
                <a:gd name="T118" fmla="*/ 755 w 1254"/>
                <a:gd name="T119" fmla="*/ 171 h 896"/>
                <a:gd name="T120" fmla="*/ 731 w 1254"/>
                <a:gd name="T121" fmla="*/ 107 h 896"/>
                <a:gd name="T122" fmla="*/ 729 w 1254"/>
                <a:gd name="T123" fmla="*/ 71 h 896"/>
                <a:gd name="T124" fmla="*/ 720 w 1254"/>
                <a:gd name="T125" fmla="*/ 31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4" h="896">
                  <a:moveTo>
                    <a:pt x="720" y="31"/>
                  </a:moveTo>
                  <a:lnTo>
                    <a:pt x="689" y="0"/>
                  </a:lnTo>
                  <a:lnTo>
                    <a:pt x="594" y="0"/>
                  </a:lnTo>
                  <a:lnTo>
                    <a:pt x="575" y="31"/>
                  </a:lnTo>
                  <a:lnTo>
                    <a:pt x="513" y="31"/>
                  </a:lnTo>
                  <a:lnTo>
                    <a:pt x="496" y="45"/>
                  </a:lnTo>
                  <a:lnTo>
                    <a:pt x="489" y="71"/>
                  </a:lnTo>
                  <a:lnTo>
                    <a:pt x="515" y="88"/>
                  </a:lnTo>
                  <a:lnTo>
                    <a:pt x="508" y="105"/>
                  </a:lnTo>
                  <a:lnTo>
                    <a:pt x="482" y="119"/>
                  </a:lnTo>
                  <a:lnTo>
                    <a:pt x="496" y="152"/>
                  </a:lnTo>
                  <a:lnTo>
                    <a:pt x="484" y="176"/>
                  </a:lnTo>
                  <a:lnTo>
                    <a:pt x="496" y="202"/>
                  </a:lnTo>
                  <a:lnTo>
                    <a:pt x="496" y="247"/>
                  </a:lnTo>
                  <a:lnTo>
                    <a:pt x="449" y="271"/>
                  </a:lnTo>
                  <a:lnTo>
                    <a:pt x="439" y="290"/>
                  </a:lnTo>
                  <a:lnTo>
                    <a:pt x="416" y="307"/>
                  </a:lnTo>
                  <a:lnTo>
                    <a:pt x="435" y="330"/>
                  </a:lnTo>
                  <a:lnTo>
                    <a:pt x="416" y="347"/>
                  </a:lnTo>
                  <a:lnTo>
                    <a:pt x="408" y="371"/>
                  </a:lnTo>
                  <a:lnTo>
                    <a:pt x="435" y="397"/>
                  </a:lnTo>
                  <a:lnTo>
                    <a:pt x="406" y="416"/>
                  </a:lnTo>
                  <a:lnTo>
                    <a:pt x="413" y="440"/>
                  </a:lnTo>
                  <a:lnTo>
                    <a:pt x="437" y="456"/>
                  </a:lnTo>
                  <a:lnTo>
                    <a:pt x="427" y="473"/>
                  </a:lnTo>
                  <a:lnTo>
                    <a:pt x="408" y="478"/>
                  </a:lnTo>
                  <a:lnTo>
                    <a:pt x="397" y="506"/>
                  </a:lnTo>
                  <a:lnTo>
                    <a:pt x="373" y="502"/>
                  </a:lnTo>
                  <a:lnTo>
                    <a:pt x="359" y="525"/>
                  </a:lnTo>
                  <a:lnTo>
                    <a:pt x="330" y="540"/>
                  </a:lnTo>
                  <a:lnTo>
                    <a:pt x="299" y="530"/>
                  </a:lnTo>
                  <a:lnTo>
                    <a:pt x="278" y="542"/>
                  </a:lnTo>
                  <a:lnTo>
                    <a:pt x="247" y="521"/>
                  </a:lnTo>
                  <a:lnTo>
                    <a:pt x="211" y="537"/>
                  </a:lnTo>
                  <a:lnTo>
                    <a:pt x="200" y="563"/>
                  </a:lnTo>
                  <a:lnTo>
                    <a:pt x="169" y="563"/>
                  </a:lnTo>
                  <a:lnTo>
                    <a:pt x="152" y="587"/>
                  </a:lnTo>
                  <a:lnTo>
                    <a:pt x="135" y="592"/>
                  </a:lnTo>
                  <a:lnTo>
                    <a:pt x="119" y="620"/>
                  </a:lnTo>
                  <a:lnTo>
                    <a:pt x="90" y="599"/>
                  </a:lnTo>
                  <a:lnTo>
                    <a:pt x="62" y="628"/>
                  </a:lnTo>
                  <a:lnTo>
                    <a:pt x="38" y="611"/>
                  </a:lnTo>
                  <a:lnTo>
                    <a:pt x="17" y="623"/>
                  </a:lnTo>
                  <a:lnTo>
                    <a:pt x="0" y="658"/>
                  </a:lnTo>
                  <a:lnTo>
                    <a:pt x="17" y="661"/>
                  </a:lnTo>
                  <a:lnTo>
                    <a:pt x="52" y="666"/>
                  </a:lnTo>
                  <a:lnTo>
                    <a:pt x="95" y="696"/>
                  </a:lnTo>
                  <a:lnTo>
                    <a:pt x="135" y="701"/>
                  </a:lnTo>
                  <a:lnTo>
                    <a:pt x="147" y="685"/>
                  </a:lnTo>
                  <a:lnTo>
                    <a:pt x="188" y="687"/>
                  </a:lnTo>
                  <a:lnTo>
                    <a:pt x="249" y="730"/>
                  </a:lnTo>
                  <a:lnTo>
                    <a:pt x="257" y="753"/>
                  </a:lnTo>
                  <a:lnTo>
                    <a:pt x="335" y="796"/>
                  </a:lnTo>
                  <a:lnTo>
                    <a:pt x="432" y="796"/>
                  </a:lnTo>
                  <a:lnTo>
                    <a:pt x="506" y="811"/>
                  </a:lnTo>
                  <a:lnTo>
                    <a:pt x="532" y="777"/>
                  </a:lnTo>
                  <a:lnTo>
                    <a:pt x="549" y="737"/>
                  </a:lnTo>
                  <a:lnTo>
                    <a:pt x="598" y="734"/>
                  </a:lnTo>
                  <a:lnTo>
                    <a:pt x="622" y="756"/>
                  </a:lnTo>
                  <a:lnTo>
                    <a:pt x="672" y="765"/>
                  </a:lnTo>
                  <a:lnTo>
                    <a:pt x="679" y="801"/>
                  </a:lnTo>
                  <a:lnTo>
                    <a:pt x="705" y="792"/>
                  </a:lnTo>
                  <a:lnTo>
                    <a:pt x="750" y="820"/>
                  </a:lnTo>
                  <a:lnTo>
                    <a:pt x="793" y="808"/>
                  </a:lnTo>
                  <a:lnTo>
                    <a:pt x="822" y="827"/>
                  </a:lnTo>
                  <a:lnTo>
                    <a:pt x="833" y="896"/>
                  </a:lnTo>
                  <a:lnTo>
                    <a:pt x="857" y="894"/>
                  </a:lnTo>
                  <a:lnTo>
                    <a:pt x="874" y="834"/>
                  </a:lnTo>
                  <a:lnTo>
                    <a:pt x="883" y="794"/>
                  </a:lnTo>
                  <a:lnTo>
                    <a:pt x="931" y="737"/>
                  </a:lnTo>
                  <a:lnTo>
                    <a:pt x="940" y="699"/>
                  </a:lnTo>
                  <a:lnTo>
                    <a:pt x="957" y="692"/>
                  </a:lnTo>
                  <a:lnTo>
                    <a:pt x="983" y="668"/>
                  </a:lnTo>
                  <a:lnTo>
                    <a:pt x="1009" y="668"/>
                  </a:lnTo>
                  <a:lnTo>
                    <a:pt x="1059" y="689"/>
                  </a:lnTo>
                  <a:lnTo>
                    <a:pt x="1104" y="715"/>
                  </a:lnTo>
                  <a:lnTo>
                    <a:pt x="1149" y="687"/>
                  </a:lnTo>
                  <a:lnTo>
                    <a:pt x="1187" y="711"/>
                  </a:lnTo>
                  <a:lnTo>
                    <a:pt x="1221" y="704"/>
                  </a:lnTo>
                  <a:lnTo>
                    <a:pt x="1254" y="670"/>
                  </a:lnTo>
                  <a:lnTo>
                    <a:pt x="1244" y="658"/>
                  </a:lnTo>
                  <a:lnTo>
                    <a:pt x="1225" y="630"/>
                  </a:lnTo>
                  <a:lnTo>
                    <a:pt x="1192" y="623"/>
                  </a:lnTo>
                  <a:lnTo>
                    <a:pt x="1192" y="601"/>
                  </a:lnTo>
                  <a:lnTo>
                    <a:pt x="1161" y="582"/>
                  </a:lnTo>
                  <a:lnTo>
                    <a:pt x="1128" y="597"/>
                  </a:lnTo>
                  <a:lnTo>
                    <a:pt x="1102" y="570"/>
                  </a:lnTo>
                  <a:lnTo>
                    <a:pt x="1073" y="573"/>
                  </a:lnTo>
                  <a:lnTo>
                    <a:pt x="1076" y="542"/>
                  </a:lnTo>
                  <a:lnTo>
                    <a:pt x="1033" y="537"/>
                  </a:lnTo>
                  <a:lnTo>
                    <a:pt x="1002" y="521"/>
                  </a:lnTo>
                  <a:lnTo>
                    <a:pt x="1004" y="490"/>
                  </a:lnTo>
                  <a:lnTo>
                    <a:pt x="990" y="473"/>
                  </a:lnTo>
                  <a:lnTo>
                    <a:pt x="947" y="490"/>
                  </a:lnTo>
                  <a:lnTo>
                    <a:pt x="928" y="466"/>
                  </a:lnTo>
                  <a:lnTo>
                    <a:pt x="955" y="440"/>
                  </a:lnTo>
                  <a:lnTo>
                    <a:pt x="976" y="423"/>
                  </a:lnTo>
                  <a:lnTo>
                    <a:pt x="981" y="399"/>
                  </a:lnTo>
                  <a:lnTo>
                    <a:pt x="947" y="395"/>
                  </a:lnTo>
                  <a:lnTo>
                    <a:pt x="955" y="368"/>
                  </a:lnTo>
                  <a:lnTo>
                    <a:pt x="938" y="340"/>
                  </a:lnTo>
                  <a:lnTo>
                    <a:pt x="957" y="316"/>
                  </a:lnTo>
                  <a:lnTo>
                    <a:pt x="938" y="283"/>
                  </a:lnTo>
                  <a:lnTo>
                    <a:pt x="938" y="264"/>
                  </a:lnTo>
                  <a:lnTo>
                    <a:pt x="921" y="247"/>
                  </a:lnTo>
                  <a:lnTo>
                    <a:pt x="886" y="247"/>
                  </a:lnTo>
                  <a:lnTo>
                    <a:pt x="881" y="219"/>
                  </a:lnTo>
                  <a:lnTo>
                    <a:pt x="881" y="195"/>
                  </a:lnTo>
                  <a:lnTo>
                    <a:pt x="850" y="176"/>
                  </a:lnTo>
                  <a:lnTo>
                    <a:pt x="850" y="152"/>
                  </a:lnTo>
                  <a:lnTo>
                    <a:pt x="831" y="133"/>
                  </a:lnTo>
                  <a:lnTo>
                    <a:pt x="819" y="107"/>
                  </a:lnTo>
                  <a:lnTo>
                    <a:pt x="791" y="107"/>
                  </a:lnTo>
                  <a:lnTo>
                    <a:pt x="772" y="128"/>
                  </a:lnTo>
                  <a:lnTo>
                    <a:pt x="793" y="147"/>
                  </a:lnTo>
                  <a:lnTo>
                    <a:pt x="812" y="169"/>
                  </a:lnTo>
                  <a:lnTo>
                    <a:pt x="791" y="202"/>
                  </a:lnTo>
                  <a:lnTo>
                    <a:pt x="777" y="216"/>
                  </a:lnTo>
                  <a:lnTo>
                    <a:pt x="736" y="190"/>
                  </a:lnTo>
                  <a:lnTo>
                    <a:pt x="755" y="171"/>
                  </a:lnTo>
                  <a:lnTo>
                    <a:pt x="731" y="140"/>
                  </a:lnTo>
                  <a:lnTo>
                    <a:pt x="731" y="107"/>
                  </a:lnTo>
                  <a:lnTo>
                    <a:pt x="758" y="81"/>
                  </a:lnTo>
                  <a:lnTo>
                    <a:pt x="729" y="71"/>
                  </a:lnTo>
                  <a:lnTo>
                    <a:pt x="705" y="71"/>
                  </a:lnTo>
                  <a:lnTo>
                    <a:pt x="720" y="31"/>
                  </a:lnTo>
                  <a:lnTo>
                    <a:pt x="720" y="3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99B6E379-649D-FC60-8084-CF80E297A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85" y="333747"/>
              <a:ext cx="891" cy="823"/>
            </a:xfrm>
            <a:custGeom>
              <a:avLst/>
              <a:gdLst>
                <a:gd name="T0" fmla="*/ 833 w 890"/>
                <a:gd name="T1" fmla="*/ 204 h 823"/>
                <a:gd name="T2" fmla="*/ 767 w 890"/>
                <a:gd name="T3" fmla="*/ 159 h 823"/>
                <a:gd name="T4" fmla="*/ 684 w 890"/>
                <a:gd name="T5" fmla="*/ 114 h 823"/>
                <a:gd name="T6" fmla="*/ 648 w 890"/>
                <a:gd name="T7" fmla="*/ 95 h 823"/>
                <a:gd name="T8" fmla="*/ 615 w 890"/>
                <a:gd name="T9" fmla="*/ 147 h 823"/>
                <a:gd name="T10" fmla="*/ 556 w 890"/>
                <a:gd name="T11" fmla="*/ 124 h 823"/>
                <a:gd name="T12" fmla="*/ 529 w 890"/>
                <a:gd name="T13" fmla="*/ 83 h 823"/>
                <a:gd name="T14" fmla="*/ 487 w 890"/>
                <a:gd name="T15" fmla="*/ 57 h 823"/>
                <a:gd name="T16" fmla="*/ 401 w 890"/>
                <a:gd name="T17" fmla="*/ 36 h 823"/>
                <a:gd name="T18" fmla="*/ 325 w 890"/>
                <a:gd name="T19" fmla="*/ 2 h 823"/>
                <a:gd name="T20" fmla="*/ 309 w 890"/>
                <a:gd name="T21" fmla="*/ 50 h 823"/>
                <a:gd name="T22" fmla="*/ 268 w 890"/>
                <a:gd name="T23" fmla="*/ 71 h 823"/>
                <a:gd name="T24" fmla="*/ 223 w 890"/>
                <a:gd name="T25" fmla="*/ 86 h 823"/>
                <a:gd name="T26" fmla="*/ 188 w 890"/>
                <a:gd name="T27" fmla="*/ 90 h 823"/>
                <a:gd name="T28" fmla="*/ 164 w 890"/>
                <a:gd name="T29" fmla="*/ 128 h 823"/>
                <a:gd name="T30" fmla="*/ 202 w 890"/>
                <a:gd name="T31" fmla="*/ 176 h 823"/>
                <a:gd name="T32" fmla="*/ 180 w 890"/>
                <a:gd name="T33" fmla="*/ 219 h 823"/>
                <a:gd name="T34" fmla="*/ 150 w 890"/>
                <a:gd name="T35" fmla="*/ 231 h 823"/>
                <a:gd name="T36" fmla="*/ 93 w 890"/>
                <a:gd name="T37" fmla="*/ 228 h 823"/>
                <a:gd name="T38" fmla="*/ 21 w 890"/>
                <a:gd name="T39" fmla="*/ 250 h 823"/>
                <a:gd name="T40" fmla="*/ 7 w 890"/>
                <a:gd name="T41" fmla="*/ 290 h 823"/>
                <a:gd name="T42" fmla="*/ 14 w 890"/>
                <a:gd name="T43" fmla="*/ 359 h 823"/>
                <a:gd name="T44" fmla="*/ 0 w 890"/>
                <a:gd name="T45" fmla="*/ 418 h 823"/>
                <a:gd name="T46" fmla="*/ 7 w 890"/>
                <a:gd name="T47" fmla="*/ 471 h 823"/>
                <a:gd name="T48" fmla="*/ 50 w 890"/>
                <a:gd name="T49" fmla="*/ 518 h 823"/>
                <a:gd name="T50" fmla="*/ 104 w 890"/>
                <a:gd name="T51" fmla="*/ 523 h 823"/>
                <a:gd name="T52" fmla="*/ 147 w 890"/>
                <a:gd name="T53" fmla="*/ 575 h 823"/>
                <a:gd name="T54" fmla="*/ 214 w 890"/>
                <a:gd name="T55" fmla="*/ 575 h 823"/>
                <a:gd name="T56" fmla="*/ 268 w 890"/>
                <a:gd name="T57" fmla="*/ 592 h 823"/>
                <a:gd name="T58" fmla="*/ 294 w 890"/>
                <a:gd name="T59" fmla="*/ 654 h 823"/>
                <a:gd name="T60" fmla="*/ 375 w 890"/>
                <a:gd name="T61" fmla="*/ 647 h 823"/>
                <a:gd name="T62" fmla="*/ 408 w 890"/>
                <a:gd name="T63" fmla="*/ 699 h 823"/>
                <a:gd name="T64" fmla="*/ 375 w 890"/>
                <a:gd name="T65" fmla="*/ 737 h 823"/>
                <a:gd name="T66" fmla="*/ 370 w 890"/>
                <a:gd name="T67" fmla="*/ 787 h 823"/>
                <a:gd name="T68" fmla="*/ 413 w 890"/>
                <a:gd name="T69" fmla="*/ 806 h 823"/>
                <a:gd name="T70" fmla="*/ 465 w 890"/>
                <a:gd name="T71" fmla="*/ 794 h 823"/>
                <a:gd name="T72" fmla="*/ 510 w 890"/>
                <a:gd name="T73" fmla="*/ 787 h 823"/>
                <a:gd name="T74" fmla="*/ 544 w 890"/>
                <a:gd name="T75" fmla="*/ 758 h 823"/>
                <a:gd name="T76" fmla="*/ 586 w 890"/>
                <a:gd name="T77" fmla="*/ 732 h 823"/>
                <a:gd name="T78" fmla="*/ 653 w 890"/>
                <a:gd name="T79" fmla="*/ 737 h 823"/>
                <a:gd name="T80" fmla="*/ 705 w 890"/>
                <a:gd name="T81" fmla="*/ 735 h 823"/>
                <a:gd name="T82" fmla="*/ 748 w 890"/>
                <a:gd name="T83" fmla="*/ 697 h 823"/>
                <a:gd name="T84" fmla="*/ 783 w 890"/>
                <a:gd name="T85" fmla="*/ 673 h 823"/>
                <a:gd name="T86" fmla="*/ 812 w 890"/>
                <a:gd name="T87" fmla="*/ 651 h 823"/>
                <a:gd name="T88" fmla="*/ 781 w 890"/>
                <a:gd name="T89" fmla="*/ 611 h 823"/>
                <a:gd name="T90" fmla="*/ 783 w 890"/>
                <a:gd name="T91" fmla="*/ 566 h 823"/>
                <a:gd name="T92" fmla="*/ 810 w 890"/>
                <a:gd name="T93" fmla="*/ 525 h 823"/>
                <a:gd name="T94" fmla="*/ 814 w 890"/>
                <a:gd name="T95" fmla="*/ 485 h 823"/>
                <a:gd name="T96" fmla="*/ 871 w 890"/>
                <a:gd name="T97" fmla="*/ 442 h 823"/>
                <a:gd name="T98" fmla="*/ 859 w 890"/>
                <a:gd name="T99" fmla="*/ 371 h 823"/>
                <a:gd name="T100" fmla="*/ 857 w 890"/>
                <a:gd name="T101" fmla="*/ 314 h 823"/>
                <a:gd name="T102" fmla="*/ 890 w 890"/>
                <a:gd name="T103" fmla="*/ 283 h 823"/>
                <a:gd name="T104" fmla="*/ 871 w 890"/>
                <a:gd name="T105" fmla="*/ 24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0" h="823">
                  <a:moveTo>
                    <a:pt x="871" y="240"/>
                  </a:moveTo>
                  <a:lnTo>
                    <a:pt x="833" y="204"/>
                  </a:lnTo>
                  <a:lnTo>
                    <a:pt x="802" y="204"/>
                  </a:lnTo>
                  <a:lnTo>
                    <a:pt x="767" y="159"/>
                  </a:lnTo>
                  <a:lnTo>
                    <a:pt x="696" y="143"/>
                  </a:lnTo>
                  <a:lnTo>
                    <a:pt x="684" y="114"/>
                  </a:lnTo>
                  <a:lnTo>
                    <a:pt x="648" y="114"/>
                  </a:lnTo>
                  <a:lnTo>
                    <a:pt x="648" y="95"/>
                  </a:lnTo>
                  <a:lnTo>
                    <a:pt x="615" y="119"/>
                  </a:lnTo>
                  <a:lnTo>
                    <a:pt x="615" y="147"/>
                  </a:lnTo>
                  <a:lnTo>
                    <a:pt x="575" y="133"/>
                  </a:lnTo>
                  <a:lnTo>
                    <a:pt x="556" y="124"/>
                  </a:lnTo>
                  <a:lnTo>
                    <a:pt x="556" y="97"/>
                  </a:lnTo>
                  <a:lnTo>
                    <a:pt x="529" y="83"/>
                  </a:lnTo>
                  <a:lnTo>
                    <a:pt x="508" y="81"/>
                  </a:lnTo>
                  <a:lnTo>
                    <a:pt x="487" y="57"/>
                  </a:lnTo>
                  <a:lnTo>
                    <a:pt x="451" y="36"/>
                  </a:lnTo>
                  <a:lnTo>
                    <a:pt x="401" y="36"/>
                  </a:lnTo>
                  <a:lnTo>
                    <a:pt x="356" y="0"/>
                  </a:lnTo>
                  <a:lnTo>
                    <a:pt x="325" y="2"/>
                  </a:lnTo>
                  <a:lnTo>
                    <a:pt x="306" y="19"/>
                  </a:lnTo>
                  <a:lnTo>
                    <a:pt x="309" y="50"/>
                  </a:lnTo>
                  <a:lnTo>
                    <a:pt x="278" y="48"/>
                  </a:lnTo>
                  <a:lnTo>
                    <a:pt x="268" y="71"/>
                  </a:lnTo>
                  <a:lnTo>
                    <a:pt x="240" y="71"/>
                  </a:lnTo>
                  <a:lnTo>
                    <a:pt x="223" y="86"/>
                  </a:lnTo>
                  <a:lnTo>
                    <a:pt x="202" y="81"/>
                  </a:lnTo>
                  <a:lnTo>
                    <a:pt x="188" y="90"/>
                  </a:lnTo>
                  <a:lnTo>
                    <a:pt x="183" y="109"/>
                  </a:lnTo>
                  <a:lnTo>
                    <a:pt x="164" y="128"/>
                  </a:lnTo>
                  <a:lnTo>
                    <a:pt x="161" y="157"/>
                  </a:lnTo>
                  <a:lnTo>
                    <a:pt x="202" y="176"/>
                  </a:lnTo>
                  <a:lnTo>
                    <a:pt x="204" y="202"/>
                  </a:lnTo>
                  <a:lnTo>
                    <a:pt x="180" y="219"/>
                  </a:lnTo>
                  <a:lnTo>
                    <a:pt x="159" y="209"/>
                  </a:lnTo>
                  <a:lnTo>
                    <a:pt x="150" y="231"/>
                  </a:lnTo>
                  <a:lnTo>
                    <a:pt x="126" y="228"/>
                  </a:lnTo>
                  <a:lnTo>
                    <a:pt x="93" y="228"/>
                  </a:lnTo>
                  <a:lnTo>
                    <a:pt x="50" y="221"/>
                  </a:lnTo>
                  <a:lnTo>
                    <a:pt x="21" y="250"/>
                  </a:lnTo>
                  <a:lnTo>
                    <a:pt x="21" y="276"/>
                  </a:lnTo>
                  <a:lnTo>
                    <a:pt x="7" y="290"/>
                  </a:lnTo>
                  <a:lnTo>
                    <a:pt x="17" y="323"/>
                  </a:lnTo>
                  <a:lnTo>
                    <a:pt x="14" y="359"/>
                  </a:lnTo>
                  <a:lnTo>
                    <a:pt x="0" y="378"/>
                  </a:lnTo>
                  <a:lnTo>
                    <a:pt x="0" y="418"/>
                  </a:lnTo>
                  <a:lnTo>
                    <a:pt x="14" y="447"/>
                  </a:lnTo>
                  <a:lnTo>
                    <a:pt x="7" y="471"/>
                  </a:lnTo>
                  <a:lnTo>
                    <a:pt x="21" y="497"/>
                  </a:lnTo>
                  <a:lnTo>
                    <a:pt x="50" y="518"/>
                  </a:lnTo>
                  <a:lnTo>
                    <a:pt x="74" y="506"/>
                  </a:lnTo>
                  <a:lnTo>
                    <a:pt x="104" y="523"/>
                  </a:lnTo>
                  <a:lnTo>
                    <a:pt x="119" y="549"/>
                  </a:lnTo>
                  <a:lnTo>
                    <a:pt x="147" y="575"/>
                  </a:lnTo>
                  <a:lnTo>
                    <a:pt x="173" y="561"/>
                  </a:lnTo>
                  <a:lnTo>
                    <a:pt x="214" y="575"/>
                  </a:lnTo>
                  <a:lnTo>
                    <a:pt x="252" y="568"/>
                  </a:lnTo>
                  <a:lnTo>
                    <a:pt x="268" y="592"/>
                  </a:lnTo>
                  <a:lnTo>
                    <a:pt x="261" y="620"/>
                  </a:lnTo>
                  <a:lnTo>
                    <a:pt x="294" y="654"/>
                  </a:lnTo>
                  <a:lnTo>
                    <a:pt x="339" y="654"/>
                  </a:lnTo>
                  <a:lnTo>
                    <a:pt x="375" y="647"/>
                  </a:lnTo>
                  <a:lnTo>
                    <a:pt x="411" y="677"/>
                  </a:lnTo>
                  <a:lnTo>
                    <a:pt x="408" y="699"/>
                  </a:lnTo>
                  <a:lnTo>
                    <a:pt x="380" y="704"/>
                  </a:lnTo>
                  <a:lnTo>
                    <a:pt x="375" y="737"/>
                  </a:lnTo>
                  <a:lnTo>
                    <a:pt x="347" y="765"/>
                  </a:lnTo>
                  <a:lnTo>
                    <a:pt x="370" y="787"/>
                  </a:lnTo>
                  <a:lnTo>
                    <a:pt x="392" y="818"/>
                  </a:lnTo>
                  <a:lnTo>
                    <a:pt x="413" y="806"/>
                  </a:lnTo>
                  <a:lnTo>
                    <a:pt x="437" y="823"/>
                  </a:lnTo>
                  <a:lnTo>
                    <a:pt x="465" y="794"/>
                  </a:lnTo>
                  <a:lnTo>
                    <a:pt x="494" y="815"/>
                  </a:lnTo>
                  <a:lnTo>
                    <a:pt x="510" y="787"/>
                  </a:lnTo>
                  <a:lnTo>
                    <a:pt x="527" y="782"/>
                  </a:lnTo>
                  <a:lnTo>
                    <a:pt x="544" y="758"/>
                  </a:lnTo>
                  <a:lnTo>
                    <a:pt x="575" y="758"/>
                  </a:lnTo>
                  <a:lnTo>
                    <a:pt x="586" y="732"/>
                  </a:lnTo>
                  <a:lnTo>
                    <a:pt x="622" y="716"/>
                  </a:lnTo>
                  <a:lnTo>
                    <a:pt x="653" y="737"/>
                  </a:lnTo>
                  <a:lnTo>
                    <a:pt x="674" y="725"/>
                  </a:lnTo>
                  <a:lnTo>
                    <a:pt x="705" y="735"/>
                  </a:lnTo>
                  <a:lnTo>
                    <a:pt x="734" y="720"/>
                  </a:lnTo>
                  <a:lnTo>
                    <a:pt x="748" y="697"/>
                  </a:lnTo>
                  <a:lnTo>
                    <a:pt x="772" y="701"/>
                  </a:lnTo>
                  <a:lnTo>
                    <a:pt x="783" y="673"/>
                  </a:lnTo>
                  <a:lnTo>
                    <a:pt x="802" y="668"/>
                  </a:lnTo>
                  <a:lnTo>
                    <a:pt x="812" y="651"/>
                  </a:lnTo>
                  <a:lnTo>
                    <a:pt x="788" y="635"/>
                  </a:lnTo>
                  <a:lnTo>
                    <a:pt x="781" y="611"/>
                  </a:lnTo>
                  <a:lnTo>
                    <a:pt x="810" y="592"/>
                  </a:lnTo>
                  <a:lnTo>
                    <a:pt x="783" y="566"/>
                  </a:lnTo>
                  <a:lnTo>
                    <a:pt x="791" y="542"/>
                  </a:lnTo>
                  <a:lnTo>
                    <a:pt x="810" y="525"/>
                  </a:lnTo>
                  <a:lnTo>
                    <a:pt x="791" y="502"/>
                  </a:lnTo>
                  <a:lnTo>
                    <a:pt x="814" y="485"/>
                  </a:lnTo>
                  <a:lnTo>
                    <a:pt x="824" y="466"/>
                  </a:lnTo>
                  <a:lnTo>
                    <a:pt x="871" y="442"/>
                  </a:lnTo>
                  <a:lnTo>
                    <a:pt x="871" y="397"/>
                  </a:lnTo>
                  <a:lnTo>
                    <a:pt x="859" y="371"/>
                  </a:lnTo>
                  <a:lnTo>
                    <a:pt x="871" y="347"/>
                  </a:lnTo>
                  <a:lnTo>
                    <a:pt x="857" y="314"/>
                  </a:lnTo>
                  <a:lnTo>
                    <a:pt x="883" y="300"/>
                  </a:lnTo>
                  <a:lnTo>
                    <a:pt x="890" y="283"/>
                  </a:lnTo>
                  <a:lnTo>
                    <a:pt x="864" y="266"/>
                  </a:lnTo>
                  <a:lnTo>
                    <a:pt x="871" y="240"/>
                  </a:lnTo>
                  <a:lnTo>
                    <a:pt x="871" y="240"/>
                  </a:lnTo>
                  <a:close/>
                </a:path>
              </a:pathLst>
            </a:custGeom>
            <a:solidFill>
              <a:srgbClr val="FFC000"/>
            </a:solidFill>
            <a:ln w="317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  <p:cxnSp>
        <p:nvCxnSpPr>
          <p:cNvPr id="10" name="Přímá spojnice se šipkou 36">
            <a:extLst>
              <a:ext uri="{FF2B5EF4-FFF2-40B4-BE49-F238E27FC236}">
                <a16:creationId xmlns:a16="http://schemas.microsoft.com/office/drawing/2014/main" id="{B1CF6ED4-AFD2-3363-343E-1ACD261C679E}"/>
              </a:ext>
            </a:extLst>
          </p:cNvPr>
          <p:cNvCxnSpPr>
            <a:cxnSpLocks/>
          </p:cNvCxnSpPr>
          <p:nvPr/>
        </p:nvCxnSpPr>
        <p:spPr>
          <a:xfrm flipV="1">
            <a:off x="5303912" y="1324432"/>
            <a:ext cx="3425971" cy="2394797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1" name="Skupina 37">
            <a:extLst>
              <a:ext uri="{FF2B5EF4-FFF2-40B4-BE49-F238E27FC236}">
                <a16:creationId xmlns:a16="http://schemas.microsoft.com/office/drawing/2014/main" id="{E4304679-5091-27AD-6866-A8C7E3A5E429}"/>
              </a:ext>
            </a:extLst>
          </p:cNvPr>
          <p:cNvGrpSpPr/>
          <p:nvPr/>
        </p:nvGrpSpPr>
        <p:grpSpPr>
          <a:xfrm>
            <a:off x="6543889" y="-187536"/>
            <a:ext cx="5517376" cy="1157750"/>
            <a:chOff x="7198426" y="-187536"/>
            <a:chExt cx="3248989" cy="719898"/>
          </a:xfrm>
        </p:grpSpPr>
        <p:sp>
          <p:nvSpPr>
            <p:cNvPr id="12" name="Volný tvar: obrazec 38">
              <a:extLst>
                <a:ext uri="{FF2B5EF4-FFF2-40B4-BE49-F238E27FC236}">
                  <a16:creationId xmlns:a16="http://schemas.microsoft.com/office/drawing/2014/main" id="{132B45C2-1668-B777-CAD0-389798E185CB}"/>
                </a:ext>
              </a:extLst>
            </p:cNvPr>
            <p:cNvSpPr/>
            <p:nvPr/>
          </p:nvSpPr>
          <p:spPr>
            <a:xfrm>
              <a:off x="7198426" y="21104"/>
              <a:ext cx="3192665" cy="511258"/>
            </a:xfrm>
            <a:custGeom>
              <a:avLst/>
              <a:gdLst>
                <a:gd name="connsiteX0" fmla="*/ 255629 w 3192665"/>
                <a:gd name="connsiteY0" fmla="*/ 0 h 511258"/>
                <a:gd name="connsiteX1" fmla="*/ 2937036 w 3192665"/>
                <a:gd name="connsiteY1" fmla="*/ 0 h 511258"/>
                <a:gd name="connsiteX2" fmla="*/ 3192665 w 3192665"/>
                <a:gd name="connsiteY2" fmla="*/ 255629 h 511258"/>
                <a:gd name="connsiteX3" fmla="*/ 3192664 w 3192665"/>
                <a:gd name="connsiteY3" fmla="*/ 255629 h 511258"/>
                <a:gd name="connsiteX4" fmla="*/ 2937035 w 3192665"/>
                <a:gd name="connsiteY4" fmla="*/ 511258 h 511258"/>
                <a:gd name="connsiteX5" fmla="*/ 255629 w 3192665"/>
                <a:gd name="connsiteY5" fmla="*/ 511257 h 511258"/>
                <a:gd name="connsiteX6" fmla="*/ 0 w 3192665"/>
                <a:gd name="connsiteY6" fmla="*/ 511257 h 511258"/>
                <a:gd name="connsiteX7" fmla="*/ 0 w 3192665"/>
                <a:gd name="connsiteY7" fmla="*/ 255629 h 511258"/>
                <a:gd name="connsiteX8" fmla="*/ 0 w 3192665"/>
                <a:gd name="connsiteY8" fmla="*/ 255628 h 511258"/>
                <a:gd name="connsiteX9" fmla="*/ 0 w 3192665"/>
                <a:gd name="connsiteY9" fmla="*/ 252482 h 511258"/>
                <a:gd name="connsiteX10" fmla="*/ 636 w 3192665"/>
                <a:gd name="connsiteY10" fmla="*/ 252482 h 511258"/>
                <a:gd name="connsiteX11" fmla="*/ 20089 w 3192665"/>
                <a:gd name="connsiteY11" fmla="*/ 156127 h 511258"/>
                <a:gd name="connsiteX12" fmla="*/ 255629 w 3192665"/>
                <a:gd name="connsiteY12" fmla="*/ 0 h 51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2665" h="511258">
                  <a:moveTo>
                    <a:pt x="255629" y="0"/>
                  </a:moveTo>
                  <a:lnTo>
                    <a:pt x="2937036" y="0"/>
                  </a:lnTo>
                  <a:cubicBezTo>
                    <a:pt x="3078216" y="0"/>
                    <a:pt x="3192665" y="114449"/>
                    <a:pt x="3192665" y="255629"/>
                  </a:cubicBezTo>
                  <a:lnTo>
                    <a:pt x="3192664" y="255629"/>
                  </a:lnTo>
                  <a:cubicBezTo>
                    <a:pt x="3192664" y="396809"/>
                    <a:pt x="3078215" y="511258"/>
                    <a:pt x="2937035" y="511258"/>
                  </a:cubicBezTo>
                  <a:lnTo>
                    <a:pt x="255629" y="511257"/>
                  </a:lnTo>
                  <a:lnTo>
                    <a:pt x="0" y="511257"/>
                  </a:lnTo>
                  <a:lnTo>
                    <a:pt x="0" y="255629"/>
                  </a:lnTo>
                  <a:lnTo>
                    <a:pt x="0" y="255628"/>
                  </a:lnTo>
                  <a:lnTo>
                    <a:pt x="0" y="252482"/>
                  </a:lnTo>
                  <a:lnTo>
                    <a:pt x="636" y="252482"/>
                  </a:lnTo>
                  <a:lnTo>
                    <a:pt x="20089" y="156127"/>
                  </a:lnTo>
                  <a:cubicBezTo>
                    <a:pt x="58895" y="64378"/>
                    <a:pt x="149744" y="0"/>
                    <a:pt x="255629" y="0"/>
                  </a:cubicBezTo>
                  <a:close/>
                </a:path>
              </a:pathLst>
            </a:custGeom>
            <a:solidFill>
              <a:srgbClr val="5CB9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3" name="TextovéPole 39">
              <a:extLst>
                <a:ext uri="{FF2B5EF4-FFF2-40B4-BE49-F238E27FC236}">
                  <a16:creationId xmlns:a16="http://schemas.microsoft.com/office/drawing/2014/main" id="{0B7D09A0-2F4D-E2DF-F171-211D60F306DF}"/>
                </a:ext>
              </a:extLst>
            </p:cNvPr>
            <p:cNvSpPr txBox="1"/>
            <p:nvPr/>
          </p:nvSpPr>
          <p:spPr>
            <a:xfrm>
              <a:off x="7281771" y="-187536"/>
              <a:ext cx="3165644" cy="717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108" tIns="54108" rIns="54108" bIns="54108" numCol="1" spcCol="1270" anchor="ctr" anchorCtr="0">
              <a:noAutofit/>
            </a:bodyPr>
            <a:lstStyle>
              <a:defPPr>
                <a:defRPr lang="en-CZ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2000" b="1">
                <a:solidFill>
                  <a:schemeClr val="bg1"/>
                </a:solidFill>
              </a:endParaRPr>
            </a:p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b="1">
                  <a:solidFill>
                    <a:schemeClr val="bg1"/>
                  </a:solidFill>
                </a:rPr>
                <a:t>Krajská koordinátorka/vedoucí týmu</a:t>
              </a:r>
              <a:endParaRPr lang="en-US" sz="2400" kern="1200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ovéPole 12">
            <a:extLst>
              <a:ext uri="{FF2B5EF4-FFF2-40B4-BE49-F238E27FC236}">
                <a16:creationId xmlns:a16="http://schemas.microsoft.com/office/drawing/2014/main" id="{3B01DCE9-37A4-AA9E-A82B-F548438B8928}"/>
              </a:ext>
            </a:extLst>
          </p:cNvPr>
          <p:cNvSpPr txBox="1"/>
          <p:nvPr/>
        </p:nvSpPr>
        <p:spPr>
          <a:xfrm>
            <a:off x="8658427" y="4957491"/>
            <a:ext cx="3400452" cy="11079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spAutoFit/>
          </a:bodyPr>
          <a:lstStyle>
            <a:defPPr>
              <a:defRPr lang="en-CZ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77900"/>
            <a:r>
              <a:rPr lang="cs-CZ" sz="2400">
                <a:solidFill>
                  <a:schemeClr val="tx1"/>
                </a:solidFill>
              </a:rPr>
              <a:t>Lenka Burešová</a:t>
            </a:r>
            <a:endParaRPr lang="en-US" sz="2400">
              <a:solidFill>
                <a:schemeClr val="tx1"/>
              </a:solidFill>
            </a:endParaRPr>
          </a:p>
          <a:p>
            <a:pPr defTabSz="977900"/>
            <a:r>
              <a:rPr lang="cs-CZ" sz="2400">
                <a:solidFill>
                  <a:schemeClr val="tx1"/>
                </a:solidFill>
              </a:rPr>
              <a:t>Šárka Stejskalová</a:t>
            </a:r>
            <a:endParaRPr lang="cs-CZ" sz="2400" kern="1200" baseline="0">
              <a:solidFill>
                <a:schemeClr val="tx1"/>
              </a:solidFill>
            </a:endParaRPr>
          </a:p>
          <a:p>
            <a:pPr defTabSz="977900"/>
            <a:endParaRPr lang="cs-CZ" sz="2400">
              <a:solidFill>
                <a:schemeClr val="tx1"/>
              </a:solidFill>
            </a:endParaRPr>
          </a:p>
        </p:txBody>
      </p:sp>
      <p:sp>
        <p:nvSpPr>
          <p:cNvPr id="3" name="TextovéPole 19">
            <a:extLst>
              <a:ext uri="{FF2B5EF4-FFF2-40B4-BE49-F238E27FC236}">
                <a16:creationId xmlns:a16="http://schemas.microsoft.com/office/drawing/2014/main" id="{AE151D4E-1996-1202-6594-65BCA5C109D9}"/>
              </a:ext>
            </a:extLst>
          </p:cNvPr>
          <p:cNvSpPr txBox="1"/>
          <p:nvPr/>
        </p:nvSpPr>
        <p:spPr>
          <a:xfrm>
            <a:off x="9122115" y="3979082"/>
            <a:ext cx="2873267" cy="6468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>
            <a:defPPr>
              <a:defRPr lang="cs-CZ"/>
            </a:defPPr>
            <a:lvl1pPr marL="0" lvl="0" indent="0" algn="l" defTabSz="9779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sz="32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/>
              <a:t>Regionální metodici</a:t>
            </a:r>
          </a:p>
        </p:txBody>
      </p:sp>
    </p:spTree>
    <p:extLst>
      <p:ext uri="{BB962C8B-B14F-4D97-AF65-F5344CB8AC3E}">
        <p14:creationId xmlns:p14="http://schemas.microsoft.com/office/powerpoint/2010/main" val="35818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10EEE-D091-BF55-4F73-C22EFB063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D142C1-7622-5AE8-ECB6-77F698119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0CBFAA1-EAD7-5C8F-9FEE-6443FF17955D}"/>
              </a:ext>
            </a:extLst>
          </p:cNvPr>
          <p:cNvSpPr txBox="1"/>
          <p:nvPr/>
        </p:nvSpPr>
        <p:spPr>
          <a:xfrm>
            <a:off x="948626" y="699325"/>
            <a:ext cx="103046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c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Co nabízí střední článek podpory v kraji</a:t>
            </a:r>
            <a:endParaRPr lang="cs" sz="4000" b="1" dirty="0">
              <a:solidFill>
                <a:schemeClr val="tx2">
                  <a:lumMod val="75000"/>
                  <a:lumOff val="25000"/>
                </a:schemeClr>
              </a:solidFill>
              <a:latin typeface="Aptos"/>
              <a:ea typeface="Open Sans Extrabold"/>
              <a:cs typeface="Open Sans Extrabold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92B55CC-68C2-314C-0B0E-2FDF6D7C2FAD}"/>
              </a:ext>
            </a:extLst>
          </p:cNvPr>
          <p:cNvSpPr txBox="1">
            <a:spLocks noChangeArrowheads="1"/>
          </p:cNvSpPr>
          <p:nvPr/>
        </p:nvSpPr>
        <p:spPr>
          <a:xfrm>
            <a:off x="948626" y="1289304"/>
            <a:ext cx="10487469" cy="48693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72BDE9"/>
                </a:solidFill>
              </a:rPr>
              <a:t>Podporu mateřských a základních škol všech zřizovatelů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72BDE9"/>
                </a:solidFill>
              </a:rPr>
              <a:t>Podporu zřizovatelů těchto škol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72BDE9"/>
                </a:solidFill>
              </a:rPr>
              <a:t>Skupinové konzultace k aktuálním tématům – webináře, semináře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6508C"/>
                </a:solidFill>
              </a:rPr>
              <a:t>Předvídatelné termíny akcí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6508C"/>
                </a:solidFill>
              </a:rPr>
              <a:t>Školy – úterý 10:00 hod., 13:00 hod.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6508C"/>
                </a:solidFill>
              </a:rPr>
              <a:t>Zřizovatelé – středa 9:00 hod., odpolední čas 15:00 nebo 16:00 hod. – především neuvolnění starostové – zjišťujeme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72BDE9"/>
                </a:solidFill>
              </a:rPr>
              <a:t>Individuální konzultace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6508C"/>
                </a:solidFill>
              </a:rPr>
              <a:t>Priorita = začínající ředitelé</a:t>
            </a:r>
            <a:endParaRPr lang="cs-CZ" altLang="cs-CZ" dirty="0">
              <a:solidFill>
                <a:srgbClr val="06508C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72BDE9"/>
                </a:solidFill>
              </a:rPr>
              <a:t>Od 1.9.2025 nastavení spolupráce KOMPAS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72BDE9"/>
                </a:solidFill>
              </a:rPr>
              <a:t>Od 1.1.2026 IT Guru (přebírá SČ od NPI - nepedagogická podpora)</a:t>
            </a:r>
          </a:p>
          <a:p>
            <a:pPr marL="0" indent="0">
              <a:buNone/>
            </a:pPr>
            <a:r>
              <a:rPr lang="cs-CZ" altLang="cs-CZ" dirty="0"/>
              <a:t>	</a:t>
            </a:r>
          </a:p>
          <a:p>
            <a:pPr marL="0" indent="0">
              <a:buNone/>
            </a:pPr>
            <a:endParaRPr lang="cs-CZ" altLang="cs-CZ" dirty="0">
              <a:solidFill>
                <a:srgbClr val="06508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>
              <a:solidFill>
                <a:srgbClr val="06508C"/>
              </a:solidFill>
            </a:endParaRPr>
          </a:p>
          <a:p>
            <a:endParaRPr lang="cs-CZ" dirty="0">
              <a:solidFill>
                <a:srgbClr val="72BDE9"/>
              </a:solidFill>
            </a:endParaRP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5335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B3E7A5-E73B-598A-C83A-A6133737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Celkem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realizované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konzultace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ve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školách</a:t>
            </a:r>
          </a:p>
          <a:p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873DB-B655-BE59-0E56-B369253AE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25" y="1537855"/>
            <a:ext cx="5215248" cy="4668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6DA5C5-D7E7-26F0-56D8-8A88D7E94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185" y="4893303"/>
            <a:ext cx="1010516" cy="13196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4194D3-BAF2-EB59-17C4-CBB5A0C1F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452" y="1235651"/>
            <a:ext cx="5716733" cy="525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B8A1-48BE-FD1B-1AD9-EDA65B6F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Celkem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realizované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konzultace</a:t>
            </a:r>
            <a:r>
              <a:rPr lang="en-US" dirty="0">
                <a:solidFill>
                  <a:schemeClr val="accent1"/>
                </a:solidFill>
              </a:rPr>
              <a:t> u </a:t>
            </a:r>
            <a:r>
              <a:rPr lang="en-US" dirty="0" err="1">
                <a:solidFill>
                  <a:schemeClr val="accent1"/>
                </a:solidFill>
              </a:rPr>
              <a:t>zřizovatelů</a:t>
            </a:r>
            <a:r>
              <a:rPr lang="en-US" dirty="0">
                <a:solidFill>
                  <a:schemeClr val="accent1"/>
                </a:solidFill>
              </a:rPr>
              <a:t> 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ED8DB-AE98-7118-6CC6-E0B3E5FF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38" y="1226526"/>
            <a:ext cx="5617109" cy="4807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693D1F-61F2-CE3C-6019-B53002A31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154" y="4384048"/>
            <a:ext cx="1026280" cy="1648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235507-2E5C-C6E2-5E63-9B25D3A04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567" y="1027403"/>
            <a:ext cx="5625811" cy="56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8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B0F3B-2290-4199-4A7F-080B7E003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98081E-94D4-9126-7BFF-7E2B595B5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3CCB410-3A57-5C9A-1946-B9F1C1A4DC84}"/>
              </a:ext>
            </a:extLst>
          </p:cNvPr>
          <p:cNvSpPr txBox="1"/>
          <p:nvPr/>
        </p:nvSpPr>
        <p:spPr>
          <a:xfrm>
            <a:off x="948626" y="699325"/>
            <a:ext cx="103046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c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Podpora za období září – listopad 2025</a:t>
            </a:r>
            <a:endParaRPr lang="cs" sz="4000" b="1" dirty="0">
              <a:solidFill>
                <a:schemeClr val="tx2">
                  <a:lumMod val="75000"/>
                  <a:lumOff val="25000"/>
                </a:schemeClr>
              </a:solidFill>
              <a:latin typeface="Aptos"/>
              <a:ea typeface="Open Sans Extrabold"/>
              <a:cs typeface="Open Sans Extrabold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B1ABE870-C5C1-D4B1-B25F-BA7C5742FD9C}"/>
              </a:ext>
            </a:extLst>
          </p:cNvPr>
          <p:cNvSpPr txBox="1">
            <a:spLocks noChangeArrowheads="1"/>
          </p:cNvSpPr>
          <p:nvPr/>
        </p:nvSpPr>
        <p:spPr>
          <a:xfrm>
            <a:off x="948626" y="1563624"/>
            <a:ext cx="10901998" cy="45950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72BDE9"/>
                </a:solidFill>
              </a:rPr>
              <a:t>Skupinové konzultace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6508C"/>
                </a:solidFill>
              </a:rPr>
              <a:t>Prezenčně			   2		210 podpořených subjektů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6508C"/>
                </a:solidFill>
              </a:rPr>
              <a:t>Online prostředí		10		490 podpořených subjektů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altLang="cs-CZ" sz="2000" dirty="0">
              <a:solidFill>
                <a:srgbClr val="72BDE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72BDE9"/>
                </a:solidFill>
              </a:rPr>
              <a:t>Individuální konzultace</a:t>
            </a:r>
            <a:r>
              <a:rPr lang="cs-CZ" altLang="cs-CZ" dirty="0">
                <a:solidFill>
                  <a:srgbClr val="06508C"/>
                </a:solidFill>
              </a:rPr>
              <a:t>	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6508C"/>
                </a:solidFill>
              </a:rPr>
              <a:t>Prezenčně			126		126 podpořených subjektů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6508C"/>
                </a:solidFill>
              </a:rPr>
              <a:t>Online prostředí 		     3		     3 podpořené subjekty</a:t>
            </a:r>
          </a:p>
          <a:p>
            <a:pPr marL="0" indent="0">
              <a:buNone/>
            </a:pPr>
            <a:endParaRPr lang="cs-CZ" altLang="cs-CZ" dirty="0">
              <a:solidFill>
                <a:srgbClr val="06508C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72BDE9"/>
                </a:solidFill>
              </a:rPr>
              <a:t>Celkem </a:t>
            </a:r>
            <a:r>
              <a:rPr lang="cs-CZ" dirty="0">
                <a:solidFill>
                  <a:srgbClr val="06508C"/>
                </a:solidFill>
              </a:rPr>
              <a:t>						</a:t>
            </a:r>
            <a:r>
              <a:rPr lang="cs-CZ" dirty="0">
                <a:solidFill>
                  <a:srgbClr val="72BDE9"/>
                </a:solidFill>
              </a:rPr>
              <a:t>829 podpořených subjektů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72BDE9"/>
                </a:solidFill>
              </a:rPr>
              <a:t>Telefonické a emailové konzultace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918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915BF858-F831-9EAD-4878-27AADC628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69257E-845C-3EA6-3F48-2444BDA9C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7583ABA-09A8-A047-5B57-5296E1B908C8}"/>
              </a:ext>
            </a:extLst>
          </p:cNvPr>
          <p:cNvSpPr txBox="1"/>
          <p:nvPr/>
        </p:nvSpPr>
        <p:spPr>
          <a:xfrm>
            <a:off x="948626" y="699325"/>
            <a:ext cx="103046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c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Skupinové konzultace</a:t>
            </a:r>
            <a:endParaRPr lang="cs" sz="4000" b="1" dirty="0">
              <a:solidFill>
                <a:schemeClr val="tx2">
                  <a:lumMod val="75000"/>
                  <a:lumOff val="25000"/>
                </a:schemeClr>
              </a:solidFill>
              <a:latin typeface="Aptos"/>
              <a:ea typeface="Open Sans Extrabold"/>
              <a:cs typeface="Open Sans Extrabold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1A6F5E6-36AE-F01F-25B8-3D81D155C460}"/>
              </a:ext>
            </a:extLst>
          </p:cNvPr>
          <p:cNvSpPr txBox="1">
            <a:spLocks noChangeArrowheads="1"/>
          </p:cNvSpPr>
          <p:nvPr/>
        </p:nvSpPr>
        <p:spPr>
          <a:xfrm>
            <a:off x="948626" y="1563624"/>
            <a:ext cx="10487469" cy="45950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rgbClr val="72BDE9"/>
                </a:solidFill>
              </a:rPr>
              <a:t>Září 2025</a:t>
            </a:r>
          </a:p>
          <a:p>
            <a:pPr lvl="1"/>
            <a:r>
              <a:rPr lang="cs-CZ" altLang="cs-CZ" sz="2000" dirty="0">
                <a:solidFill>
                  <a:srgbClr val="06508C"/>
                </a:solidFill>
              </a:rPr>
              <a:t>Výkaznictví nejen pro začínající ředitele - webinář</a:t>
            </a:r>
          </a:p>
          <a:p>
            <a:pPr lvl="1"/>
            <a:r>
              <a:rPr lang="cs-CZ" altLang="cs-CZ" sz="2000" dirty="0">
                <a:solidFill>
                  <a:srgbClr val="06508C"/>
                </a:solidFill>
              </a:rPr>
              <a:t>Digitalizace v mateřské škole - prezenčně</a:t>
            </a:r>
          </a:p>
          <a:p>
            <a:pPr lvl="1"/>
            <a:r>
              <a:rPr lang="cs-CZ" altLang="cs-CZ" sz="2000" dirty="0">
                <a:solidFill>
                  <a:srgbClr val="06508C"/>
                </a:solidFill>
              </a:rPr>
              <a:t>Podpůrné pozice v základních školách - webinář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rgbClr val="72BDE9"/>
                </a:solidFill>
              </a:rPr>
              <a:t>Říjen 2025 </a:t>
            </a:r>
          </a:p>
          <a:p>
            <a:pPr lvl="1"/>
            <a:r>
              <a:rPr lang="cs-CZ" altLang="cs-CZ" sz="2000" dirty="0">
                <a:solidFill>
                  <a:srgbClr val="06508C"/>
                </a:solidFill>
              </a:rPr>
              <a:t>Převod financování nepedagogické práce – webináře pro vedení škol i zřizovatele</a:t>
            </a:r>
          </a:p>
          <a:p>
            <a:pPr lvl="1"/>
            <a:r>
              <a:rPr lang="cs-CZ" altLang="cs-CZ" sz="2000" dirty="0">
                <a:solidFill>
                  <a:srgbClr val="06508C"/>
                </a:solidFill>
              </a:rPr>
              <a:t>Roadshow k převodu financování nepedagogické práce – prezenčně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rgbClr val="72BDE9"/>
                </a:solidFill>
              </a:rPr>
              <a:t>Listopad 2025</a:t>
            </a:r>
          </a:p>
          <a:p>
            <a:pPr lvl="1"/>
            <a:r>
              <a:rPr lang="cs-CZ" altLang="cs-CZ" sz="2000" dirty="0">
                <a:solidFill>
                  <a:srgbClr val="06508C"/>
                </a:solidFill>
              </a:rPr>
              <a:t>Rok v ředitelně – praktický průvodce novou aplikací - webináře</a:t>
            </a:r>
          </a:p>
          <a:p>
            <a:pPr lvl="1"/>
            <a:r>
              <a:rPr lang="cs-CZ" altLang="cs-CZ" sz="2000" dirty="0">
                <a:solidFill>
                  <a:srgbClr val="06508C"/>
                </a:solidFill>
              </a:rPr>
              <a:t>Odměňování nepedagogických zaměstnanců škol - webináře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rgbClr val="72BDE9"/>
                </a:solidFill>
              </a:rPr>
              <a:t>Prosinec 2025</a:t>
            </a:r>
          </a:p>
          <a:p>
            <a:pPr lvl="1"/>
            <a:r>
              <a:rPr lang="cs-CZ" altLang="cs-CZ" sz="2000" dirty="0" err="1">
                <a:solidFill>
                  <a:srgbClr val="06508C"/>
                </a:solidFill>
              </a:rPr>
              <a:t>Odkladová</a:t>
            </a:r>
            <a:r>
              <a:rPr lang="cs-CZ" altLang="cs-CZ" sz="2000" dirty="0">
                <a:solidFill>
                  <a:srgbClr val="06508C"/>
                </a:solidFill>
              </a:rPr>
              <a:t> novela - webináře</a:t>
            </a:r>
          </a:p>
          <a:p>
            <a:pPr marL="0" indent="0">
              <a:buNone/>
            </a:pPr>
            <a:endParaRPr lang="cs-CZ" altLang="cs-CZ" dirty="0">
              <a:solidFill>
                <a:srgbClr val="06508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>
              <a:solidFill>
                <a:srgbClr val="06508C"/>
              </a:solidFill>
            </a:endParaRPr>
          </a:p>
          <a:p>
            <a:endParaRPr lang="cs-CZ" dirty="0">
              <a:solidFill>
                <a:srgbClr val="72BDE9"/>
              </a:solidFill>
            </a:endParaRP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63269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735CA-31C6-7112-4C0E-963571A66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E840D-1C1E-565E-370B-3C1F8FFE7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7FF4933F-BA88-828C-EAD5-D485254C605E}"/>
              </a:ext>
            </a:extLst>
          </p:cNvPr>
          <p:cNvSpPr txBox="1">
            <a:spLocks noChangeArrowheads="1"/>
          </p:cNvSpPr>
          <p:nvPr/>
        </p:nvSpPr>
        <p:spPr>
          <a:xfrm>
            <a:off x="948626" y="1563624"/>
            <a:ext cx="10487469" cy="45950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>
              <a:solidFill>
                <a:srgbClr val="06508C"/>
              </a:solidFill>
            </a:endParaRPr>
          </a:p>
          <a:p>
            <a:endParaRPr lang="cs-CZ" dirty="0">
              <a:solidFill>
                <a:srgbClr val="72BDE9"/>
              </a:solidFill>
            </a:endParaRPr>
          </a:p>
          <a:p>
            <a:endParaRPr lang="cs-CZ" alt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6578D4F9-90A2-A241-F499-5304BD8C4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Nejčastěji řešená témata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896A4B8D-7BC4-65DC-DCE4-3D5FAD077E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72BDE9"/>
                </a:solidFill>
              </a:rPr>
              <a:t>Vedení škol</a:t>
            </a:r>
            <a:r>
              <a:rPr lang="cs-CZ" dirty="0"/>
              <a:t>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6508C"/>
                </a:solidFill>
              </a:rPr>
              <a:t>Začínající ředitelé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6508C"/>
                </a:solidFill>
              </a:rPr>
              <a:t>Financování školy obecně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6508C"/>
                </a:solidFill>
              </a:rPr>
              <a:t>Pracovní právo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6508C"/>
                </a:solidFill>
              </a:rPr>
              <a:t>Financování (</a:t>
            </a:r>
            <a:r>
              <a:rPr lang="cs-CZ" sz="2400" dirty="0" err="1">
                <a:solidFill>
                  <a:srgbClr val="06508C"/>
                </a:solidFill>
              </a:rPr>
              <a:t>PHmax</a:t>
            </a:r>
            <a:r>
              <a:rPr lang="cs-CZ" sz="2400" dirty="0">
                <a:solidFill>
                  <a:srgbClr val="06508C"/>
                </a:solidFill>
              </a:rPr>
              <a:t>, parametrizace, institucionalizace)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6508C"/>
                </a:solidFill>
              </a:rPr>
              <a:t>ŠIS, datová schránka, el. podpis</a:t>
            </a:r>
            <a:endParaRPr lang="cs-CZ" sz="2400" dirty="0"/>
          </a:p>
          <a:p>
            <a:endParaRPr lang="cs-CZ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DD59BC95-0052-C3FC-6D12-F19F09CDF5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72BDE9"/>
                </a:solidFill>
              </a:rPr>
              <a:t>Zřizovatelé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6508C"/>
                </a:solidFill>
              </a:rPr>
              <a:t>Podpora vzájemní spolupráce a komunikace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6508C"/>
                </a:solidFill>
              </a:rPr>
              <a:t>Financování školy obecně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6508C"/>
                </a:solidFill>
              </a:rPr>
              <a:t>Školské obvody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6508C"/>
                </a:solidFill>
              </a:rPr>
              <a:t>Zřizovací listina, rejstříky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6508C"/>
                </a:solidFill>
              </a:rPr>
              <a:t>Kapacity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99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50AFEA66-5BE9-2614-443E-1B6AB7659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A530D4-FAD3-8BD5-8244-CBCF15C30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ED82CBE-B218-F63B-51D0-766977B02444}"/>
              </a:ext>
            </a:extLst>
          </p:cNvPr>
          <p:cNvSpPr txBox="1"/>
          <p:nvPr/>
        </p:nvSpPr>
        <p:spPr>
          <a:xfrm>
            <a:off x="948626" y="699325"/>
            <a:ext cx="103046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c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/>
                <a:ea typeface="Open Sans Extrabold"/>
                <a:cs typeface="Open Sans Extrabold"/>
                <a:sym typeface="League Spartan"/>
              </a:rPr>
              <a:t>Podařilo se ...</a:t>
            </a:r>
            <a:endParaRPr lang="cs" sz="4000" b="1" dirty="0">
              <a:solidFill>
                <a:schemeClr val="tx2">
                  <a:lumMod val="75000"/>
                  <a:lumOff val="25000"/>
                </a:schemeClr>
              </a:solidFill>
              <a:latin typeface="Aptos"/>
              <a:ea typeface="Open Sans Extrabold"/>
              <a:cs typeface="Open Sans Extrabold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701C4E46-A82B-A743-72BF-99379C5FBBAF}"/>
              </a:ext>
            </a:extLst>
          </p:cNvPr>
          <p:cNvSpPr txBox="1">
            <a:spLocks noChangeArrowheads="1"/>
          </p:cNvSpPr>
          <p:nvPr/>
        </p:nvSpPr>
        <p:spPr>
          <a:xfrm>
            <a:off x="948626" y="1563624"/>
            <a:ext cx="10487469" cy="45950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dirty="0">
                <a:solidFill>
                  <a:srgbClr val="72BDE9"/>
                </a:solidFill>
              </a:rPr>
              <a:t>Velmi dobrá spolupráce s aktéry ve vzdělávání v našem kraji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6508C"/>
                </a:solidFill>
              </a:rPr>
              <a:t>Krajský úřad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6508C"/>
                </a:solidFill>
              </a:rPr>
              <a:t>spolupráce při pořádání skupinových konzultací, platformy spolupráce, roadshow, pronájmy prostor, finanční zajištění pronájmu prostor auly VŠPJ, koordinace oblastí podpory, konzultace k tématům podpory škol a zřizovatelů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6508C"/>
                </a:solidFill>
              </a:rPr>
              <a:t>NPI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6508C"/>
                </a:solidFill>
              </a:rPr>
              <a:t>pravidelná setkání při společných poradách, sdílená kancelář, koordinace plánu aktivit, účast na ředitelských kavárnách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6508C"/>
                </a:solidFill>
              </a:rPr>
              <a:t>ORP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6508C"/>
                </a:solidFill>
              </a:rPr>
              <a:t>Předávání informací o komunikaci MŠMT se školami, postupně realizovaná osobní setkání s vedoucími odborů školství ORP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6508C"/>
                </a:solidFill>
              </a:rPr>
              <a:t>ČŠI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6508C"/>
                </a:solidFill>
              </a:rPr>
              <a:t>Nastavení spolupráce – KOMPAS – jednání v prosinci 2025</a:t>
            </a:r>
          </a:p>
          <a:p>
            <a:pPr marL="0" indent="0">
              <a:buNone/>
            </a:pPr>
            <a:endParaRPr lang="cs-CZ" dirty="0">
              <a:solidFill>
                <a:srgbClr val="06508C"/>
              </a:solidFill>
            </a:endParaRPr>
          </a:p>
          <a:p>
            <a:endParaRPr lang="cs-CZ" dirty="0">
              <a:solidFill>
                <a:srgbClr val="72BDE9"/>
              </a:solidFill>
            </a:endParaRP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1748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Barvy Střední článek">
      <a:dk1>
        <a:sysClr val="windowText" lastClr="000000"/>
      </a:dk1>
      <a:lt1>
        <a:sysClr val="window" lastClr="FFFFFF"/>
      </a:lt1>
      <a:dk2>
        <a:srgbClr val="0E2841"/>
      </a:dk2>
      <a:lt2>
        <a:srgbClr val="FFFFFF"/>
      </a:lt2>
      <a:accent1>
        <a:srgbClr val="06508C"/>
      </a:accent1>
      <a:accent2>
        <a:srgbClr val="72BDE9"/>
      </a:accent2>
      <a:accent3>
        <a:srgbClr val="06508C"/>
      </a:accent3>
      <a:accent4>
        <a:srgbClr val="72BDE9"/>
      </a:accent4>
      <a:accent5>
        <a:srgbClr val="06508C"/>
      </a:accent5>
      <a:accent6>
        <a:srgbClr val="72BDE9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zentace1" id="{8F076090-E369-46BF-B436-0200243BB224}" vid="{E96AB624-ADBE-4966-8824-3C4B0525E750}"/>
    </a:ext>
  </a:extLst>
</a:theme>
</file>

<file path=ppt/theme/theme2.xml><?xml version="1.0" encoding="utf-8"?>
<a:theme xmlns:a="http://schemas.openxmlformats.org/drawingml/2006/main" name="2_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604178-4d07-4cb6-8de4-e8c36db73038" xsi:nil="true"/>
    <lcf76f155ced4ddcb4097134ff3c332f xmlns="095c3ad0-f06c-4399-896a-80e8bafb83e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4E5C10275D574E8F37D5B2CDA69994" ma:contentTypeVersion="13" ma:contentTypeDescription="Vytvoří nový dokument" ma:contentTypeScope="" ma:versionID="eeaac448affc448ac4ba41cbd5535e52">
  <xsd:schema xmlns:xsd="http://www.w3.org/2001/XMLSchema" xmlns:xs="http://www.w3.org/2001/XMLSchema" xmlns:p="http://schemas.microsoft.com/office/2006/metadata/properties" xmlns:ns2="095c3ad0-f06c-4399-896a-80e8bafb83ea" xmlns:ns3="fa604178-4d07-4cb6-8de4-e8c36db73038" targetNamespace="http://schemas.microsoft.com/office/2006/metadata/properties" ma:root="true" ma:fieldsID="1f570b8c41337226241633e85b027059" ns2:_="" ns3:_="">
    <xsd:import namespace="095c3ad0-f06c-4399-896a-80e8bafb83ea"/>
    <xsd:import namespace="fa604178-4d07-4cb6-8de4-e8c36db730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c3ad0-f06c-4399-896a-80e8bafb8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722f3230-ce06-4f92-a50b-c050fa82c6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04178-4d07-4cb6-8de4-e8c36db7303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3a801d5-8d41-4d1f-9bf7-9538a2e2d719}" ma:internalName="TaxCatchAll" ma:showField="CatchAllData" ma:web="fa604178-4d07-4cb6-8de4-e8c36db73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449BEB-1DC7-48B2-9CC3-E0BE4AC1253E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34145d75-59bc-4472-81a1-d827339417fc"/>
    <ds:schemaRef ds:uri="http://schemas.microsoft.com/office/infopath/2007/PartnerControls"/>
    <ds:schemaRef ds:uri="d920ea67-c1be-4b14-bb94-c25a00c21e60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C40684A-9C2C-4293-BCBC-9F2B01F1D9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208728-8D5C-4C60-9ED5-5085591D154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634</Words>
  <Application>Microsoft Office PowerPoint</Application>
  <PresentationFormat>Širokoúhlá obrazovka</PresentationFormat>
  <Paragraphs>126</Paragraphs>
  <Slides>13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League Spartan</vt:lpstr>
      <vt:lpstr>Open Sans Extrabold</vt:lpstr>
      <vt:lpstr>Wingdings</vt:lpstr>
      <vt:lpstr>Motiv Office</vt:lpstr>
      <vt:lpstr>2_Motiv Office</vt:lpstr>
      <vt:lpstr>Prezentace aplikace PowerPoint</vt:lpstr>
      <vt:lpstr>Prezentace aplikace PowerPoint</vt:lpstr>
      <vt:lpstr>Prezentace aplikace PowerPoint</vt:lpstr>
      <vt:lpstr>Celkem realizované konzultace ve školách </vt:lpstr>
      <vt:lpstr>Celkem realizované konzultace u zřizovatelů  </vt:lpstr>
      <vt:lpstr>Prezentace aplikace PowerPoint</vt:lpstr>
      <vt:lpstr>Prezentace aplikace PowerPoint</vt:lpstr>
      <vt:lpstr>Nejčastěji řešená témata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Novotná Taťána</dc:creator>
  <cp:lastModifiedBy>ZELNÍČKOVÁ Ilona</cp:lastModifiedBy>
  <cp:revision>5</cp:revision>
  <dcterms:created xsi:type="dcterms:W3CDTF">2025-07-04T08:29:21Z</dcterms:created>
  <dcterms:modified xsi:type="dcterms:W3CDTF">2025-12-02T09:09:08Z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0x010100DF4E5C10275D574E8F37D5B2CDA69994</vt:lpwstr>
  </property>
  <property fmtid="{D5CDD505-2E9C-101B-9397-08002B2CF9AE}" pid="3" name="MediaServiceImageTags">
    <vt:lpwstr/>
  </property>
</Properties>
</file>