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4" r:id="rId3"/>
    <p:sldId id="324" r:id="rId4"/>
    <p:sldId id="325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12" r:id="rId13"/>
    <p:sldId id="32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02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356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20.03.2025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grpSp>
        <p:nvGrpSpPr>
          <p:cNvPr id="177" name="Skupina 176">
            <a:extLst>
              <a:ext uri="{FF2B5EF4-FFF2-40B4-BE49-F238E27FC236}">
                <a16:creationId xmlns:a16="http://schemas.microsoft.com/office/drawing/2014/main" id="{9F933B21-783F-4388-AAA5-E003194F5C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1299" y="6103106"/>
            <a:ext cx="4023459" cy="571294"/>
            <a:chOff x="2032000" y="1235075"/>
            <a:chExt cx="7591426" cy="1077913"/>
          </a:xfrm>
        </p:grpSpPr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439CB9C7-EC9F-443C-B47F-56B781973D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3109D48-81CD-4180-A51B-6B2AE6EB1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8B089C19-C664-4CF7-9D6A-1ED49F897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6C656DD-D1B9-489B-B320-3F5F74A2F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F241FAE2-52B6-4BA6-8B10-7CD476B33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F33A28A6-CBB1-4F72-AD42-B46F2311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FF63C6B-1E04-4EE3-A2B5-8C4AEE470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AB08A57A-0B1D-4BA5-AAA0-CAA067A7F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36EBC00D-7FC7-4E87-92D8-2256A1819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47EBEF68-D349-4A41-A5D0-560C4E40F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D88B2DAC-9178-4CAF-AE49-F44B0B797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A3B8EB8-0BCA-4B62-A375-0C9F749CD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FDBEEE56-AC89-4179-A1DA-AC2C12D8CA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E20E9B5-3AC8-4498-BD43-EBE0BFD1D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1CF05E4-CCFD-48AD-AFC2-164E8C8C3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FBEC83C-9736-4E89-8089-EB071DA78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C34E4982-B72E-49D5-BE2D-2748F8152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7E95403-B2FB-454D-B22F-FFAD2587B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FA8A173-EC0A-4B58-B0C6-B3A0D04F3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D09D3FCE-17B0-4B06-A4A9-EB43CBB7A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4DDC7F1B-AD34-4B89-87E0-6EEF90AD4E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017E2F6-0BC6-4358-80E8-EE2D01EE3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9FCEFC72-77E1-43C4-A03F-F19AC942B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68435105-C35C-44B8-B82D-555652F7F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0317B52-A0DB-418A-A1A0-C9800CA057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EAB087EE-8295-42D8-9C64-CED96DA24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0F6A3D4-1A50-41B0-8056-6BFCB7058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1DE9463-FEFD-42B0-BED4-D3FBC607D3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0CEED8D-46FE-4D1D-8720-538DBA07B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7C3BCB31-0E66-4E54-8D90-3CFA16969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D146717-3A3B-4BB4-9202-B3492351F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7FF1872-7775-4335-BF7C-BC1C76A51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5BEE3812-B734-4D06-9487-0AF76F41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049F55B4-85CE-4116-90DA-CA8F64DB58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B453BF1A-EDAF-436B-BB15-FD79E8A3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50229421-2411-45E7-93C4-5C5CC1D71D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B43DD0E9-849E-4710-AA7B-30E4CA204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6C4E1B5-4DDD-4600-98DE-4D563F16F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C68587FB-4ED0-4CA2-83AC-DC8F7FC2D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E2F0C62C-5996-410C-953F-278744056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83F7EDA-C955-4D48-88E9-EFBB32582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7C7C55E8-1F22-4002-BA37-82BE3B801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BF6F2906-1F7E-4CBD-ABD0-50056F3DF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399A6537-1ABA-493E-838B-A4C666725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4B70CEC1-41DA-418D-8C6F-2B1AD05EE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3AC4A307-9811-48E9-A326-65D0D365F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F65A26F2-7807-4AAD-A004-63CD98AFA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4DB0DAA1-052D-425F-AB46-A4D7EE52B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529AE288-9286-45F4-852C-AA35DC3D6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BA5CCC25-BF9D-4CC1-9263-6EA2B9F34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51D17949-8B05-4BD9-B6A7-EFD301995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3BBFA509-8CA6-4281-8EDC-BDABCED65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E1D1C5A0-3DAC-41D7-A561-68652222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9E24280A-E642-41B4-94C8-0D7DB0AE6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CA09D6A8-1BE7-4182-8781-F95C3E156C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509CF77E-6011-4F6B-AF81-ED5ECAA09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2AF8AA1-D000-465E-A874-497C1F1D4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0B575927-056F-40D2-86F1-793F29974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391C6F05-00C1-4EBD-A870-8F1DC8831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D21457F-F01E-4C04-AEE6-088BA1D88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DCBE22F7-A769-46D8-8CFB-EE966B3D1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64636CA2-3248-4D76-8035-DF3E87E87E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E552F834-D10E-44FC-A880-835C5DD6A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8064DE66-869D-439D-A4DB-653272376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69758D8F-8A71-49E2-87FC-14CCA40344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A8D4DE86-C0FE-44EB-B343-521F1251F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36DBBFCC-CA69-4292-9AD2-33994BFB9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D3796B96-E8E0-4E7E-B3A3-B317E97C82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B6B7C620-F33E-4DD1-8EB1-E8B3F26B69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E9E01E67-3841-4ECA-9FF0-C2AC07F28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C3CD12C9-1FBC-471F-9C42-CF5C1BD76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A9D10CB5-D3CB-4618-ACD7-AA576C2AD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9A2E4DC-1C23-4847-B0C5-7D324A8455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D887778A-890F-44BD-8EA6-6D1E9E0BDD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6D9BB7D-69A4-491E-B56B-5AC0F249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E2582DD1-3F7D-49B4-A36A-00A13D9AB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DC48EB37-C351-476A-A933-3A827EE70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A443E751-A35B-4E83-BCA7-F149F2B1E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F877410-143E-408E-8D5C-40FF011BA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DB0D7321-1340-480B-9F0B-6C5FCF86A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8182D314-52FB-4E3C-9F58-C92248137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610DCFC5-BDE8-4D4D-B925-108CA2BCCD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442297D9-0FC4-45EC-9185-8F90389A00FE}"/>
              </a:ext>
            </a:extLst>
          </p:cNvPr>
          <p:cNvSpPr>
            <a:spLocks/>
          </p:cNvSpPr>
          <p:nvPr userDrawn="1"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98827D26-E5D5-447D-B4A2-F61785D23EE0}"/>
              </a:ext>
            </a:extLst>
          </p:cNvPr>
          <p:cNvSpPr>
            <a:spLocks/>
          </p:cNvSpPr>
          <p:nvPr userDrawn="1"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D5E3380-34F4-47D2-AC86-734EE55FB0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1299" y="6103106"/>
            <a:ext cx="4023459" cy="571294"/>
            <a:chOff x="2032000" y="1235075"/>
            <a:chExt cx="7591426" cy="1077913"/>
          </a:xfrm>
        </p:grpSpPr>
        <p:sp>
          <p:nvSpPr>
            <p:cNvPr id="9" name="Freeform 90">
              <a:extLst>
                <a:ext uri="{FF2B5EF4-FFF2-40B4-BE49-F238E27FC236}">
                  <a16:creationId xmlns:a16="http://schemas.microsoft.com/office/drawing/2014/main" id="{46A4ED96-0EF7-426F-B981-05CAED3C53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" name="Freeform 91">
              <a:extLst>
                <a:ext uri="{FF2B5EF4-FFF2-40B4-BE49-F238E27FC236}">
                  <a16:creationId xmlns:a16="http://schemas.microsoft.com/office/drawing/2014/main" id="{BFBB1015-3F2C-4B71-8A9E-0947EEFBC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" name="Rectangle 92">
              <a:extLst>
                <a:ext uri="{FF2B5EF4-FFF2-40B4-BE49-F238E27FC236}">
                  <a16:creationId xmlns:a16="http://schemas.microsoft.com/office/drawing/2014/main" id="{8664FAC6-1E40-4FB7-B6DF-3895378A7A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E7E43B0F-ACB8-4FC0-977A-9EBB5BCB0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Rectangle 94">
              <a:extLst>
                <a:ext uri="{FF2B5EF4-FFF2-40B4-BE49-F238E27FC236}">
                  <a16:creationId xmlns:a16="http://schemas.microsoft.com/office/drawing/2014/main" id="{02096B9D-102F-4B36-BAAE-66792A06F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" name="Freeform 95">
              <a:extLst>
                <a:ext uri="{FF2B5EF4-FFF2-40B4-BE49-F238E27FC236}">
                  <a16:creationId xmlns:a16="http://schemas.microsoft.com/office/drawing/2014/main" id="{E1710951-BBF2-4839-9F16-044393F60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" name="Freeform 96">
              <a:extLst>
                <a:ext uri="{FF2B5EF4-FFF2-40B4-BE49-F238E27FC236}">
                  <a16:creationId xmlns:a16="http://schemas.microsoft.com/office/drawing/2014/main" id="{98981AF9-856B-4E15-A70C-94BC75F66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CDC4102C-73D6-4F14-80B9-9C9078F59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Freeform 98">
              <a:extLst>
                <a:ext uri="{FF2B5EF4-FFF2-40B4-BE49-F238E27FC236}">
                  <a16:creationId xmlns:a16="http://schemas.microsoft.com/office/drawing/2014/main" id="{C4FB49A3-4F10-4E0D-B7A3-05BA84D841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16F92AC1-60D2-4C01-A1B1-5561F5BB7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918630D1-2836-4327-B8A9-5B4B8223A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" name="Freeform 101">
              <a:extLst>
                <a:ext uri="{FF2B5EF4-FFF2-40B4-BE49-F238E27FC236}">
                  <a16:creationId xmlns:a16="http://schemas.microsoft.com/office/drawing/2014/main" id="{E49BF741-6DB1-4437-A295-8C04E8E1E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id="{6C48950C-56A6-482C-BD16-8F92F7D5FB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Freeform 103">
              <a:extLst>
                <a:ext uri="{FF2B5EF4-FFF2-40B4-BE49-F238E27FC236}">
                  <a16:creationId xmlns:a16="http://schemas.microsoft.com/office/drawing/2014/main" id="{056D1D79-5DC9-4A37-BA10-014D306B9D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Freeform 104">
              <a:extLst>
                <a:ext uri="{FF2B5EF4-FFF2-40B4-BE49-F238E27FC236}">
                  <a16:creationId xmlns:a16="http://schemas.microsoft.com/office/drawing/2014/main" id="{8360350A-4CF2-47E8-B43A-BB51F0E54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5A05D866-7986-4217-A7F5-B8BB60930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316DA62C-B964-448D-891A-9022F0DE5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E44019E1-061A-4787-AB6D-25F58E507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7A771913-6748-4087-8F27-D0F75BC45A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C993F653-C2DD-4F07-ADCD-D73C484F01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2" name="Freeform 110">
              <a:extLst>
                <a:ext uri="{FF2B5EF4-FFF2-40B4-BE49-F238E27FC236}">
                  <a16:creationId xmlns:a16="http://schemas.microsoft.com/office/drawing/2014/main" id="{D2C89680-208F-4285-BB17-1EB1BAC125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3" name="Freeform 111">
              <a:extLst>
                <a:ext uri="{FF2B5EF4-FFF2-40B4-BE49-F238E27FC236}">
                  <a16:creationId xmlns:a16="http://schemas.microsoft.com/office/drawing/2014/main" id="{43801990-4CE5-4B88-987F-9401B94AD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4" name="Freeform 112">
              <a:extLst>
                <a:ext uri="{FF2B5EF4-FFF2-40B4-BE49-F238E27FC236}">
                  <a16:creationId xmlns:a16="http://schemas.microsoft.com/office/drawing/2014/main" id="{8C8625B1-73D7-4170-9B8B-258E65BDC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5" name="Freeform 113">
              <a:extLst>
                <a:ext uri="{FF2B5EF4-FFF2-40B4-BE49-F238E27FC236}">
                  <a16:creationId xmlns:a16="http://schemas.microsoft.com/office/drawing/2014/main" id="{A62B8527-5065-42B1-9EB9-6D116DB24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6" name="Freeform 114">
              <a:extLst>
                <a:ext uri="{FF2B5EF4-FFF2-40B4-BE49-F238E27FC236}">
                  <a16:creationId xmlns:a16="http://schemas.microsoft.com/office/drawing/2014/main" id="{81B8C6DD-5A30-4ACB-8CAC-7A988C80CE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0D0604CF-A1FB-4F65-87B3-423959546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04EEB7E7-9835-40C5-B690-BC4CC8B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490460BC-2457-49CA-BF8A-43EA089545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0" name="Freeform 118">
              <a:extLst>
                <a:ext uri="{FF2B5EF4-FFF2-40B4-BE49-F238E27FC236}">
                  <a16:creationId xmlns:a16="http://schemas.microsoft.com/office/drawing/2014/main" id="{16BDBF87-5FE6-4422-BED9-486043288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1" name="Freeform 119">
              <a:extLst>
                <a:ext uri="{FF2B5EF4-FFF2-40B4-BE49-F238E27FC236}">
                  <a16:creationId xmlns:a16="http://schemas.microsoft.com/office/drawing/2014/main" id="{73467CD0-B8F8-4555-B2D8-A1736394CD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1EC28099-9680-49FE-99C3-F1415C014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3" name="Freeform 121">
              <a:extLst>
                <a:ext uri="{FF2B5EF4-FFF2-40B4-BE49-F238E27FC236}">
                  <a16:creationId xmlns:a16="http://schemas.microsoft.com/office/drawing/2014/main" id="{6D9AB12C-C5A9-4948-B88B-7A6CC27DCB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6C22B35C-A05F-4B64-96C6-E60026DF2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5" name="Freeform 123">
              <a:extLst>
                <a:ext uri="{FF2B5EF4-FFF2-40B4-BE49-F238E27FC236}">
                  <a16:creationId xmlns:a16="http://schemas.microsoft.com/office/drawing/2014/main" id="{4A4F7666-CDD4-4A49-8755-86BAB1D413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11FDF79F-1704-47B3-8A9D-DA5CB8C4E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7" name="Freeform 125">
              <a:extLst>
                <a:ext uri="{FF2B5EF4-FFF2-40B4-BE49-F238E27FC236}">
                  <a16:creationId xmlns:a16="http://schemas.microsoft.com/office/drawing/2014/main" id="{1CF8F8F3-5B3E-4648-A3A7-550F31A262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Freeform 126">
              <a:extLst>
                <a:ext uri="{FF2B5EF4-FFF2-40B4-BE49-F238E27FC236}">
                  <a16:creationId xmlns:a16="http://schemas.microsoft.com/office/drawing/2014/main" id="{28676F9A-E6B6-43BE-8FF6-248963276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9" name="Freeform 127">
              <a:extLst>
                <a:ext uri="{FF2B5EF4-FFF2-40B4-BE49-F238E27FC236}">
                  <a16:creationId xmlns:a16="http://schemas.microsoft.com/office/drawing/2014/main" id="{C999B940-5F34-497D-817C-0D69E709B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0" name="Freeform 128">
              <a:extLst>
                <a:ext uri="{FF2B5EF4-FFF2-40B4-BE49-F238E27FC236}">
                  <a16:creationId xmlns:a16="http://schemas.microsoft.com/office/drawing/2014/main" id="{00684AFF-DC24-4CCC-9534-97931E28A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1" name="Freeform 129">
              <a:extLst>
                <a:ext uri="{FF2B5EF4-FFF2-40B4-BE49-F238E27FC236}">
                  <a16:creationId xmlns:a16="http://schemas.microsoft.com/office/drawing/2014/main" id="{BABFE3A7-E502-4588-BC79-D0A00D137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37E67595-4195-43BD-8941-EDD80B397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31C63DD5-EB3E-498D-AAAB-81499A46EC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4" name="Freeform 132">
              <a:extLst>
                <a:ext uri="{FF2B5EF4-FFF2-40B4-BE49-F238E27FC236}">
                  <a16:creationId xmlns:a16="http://schemas.microsoft.com/office/drawing/2014/main" id="{58321908-A4E4-4188-B34A-577230AB95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5" name="Freeform 133">
              <a:extLst>
                <a:ext uri="{FF2B5EF4-FFF2-40B4-BE49-F238E27FC236}">
                  <a16:creationId xmlns:a16="http://schemas.microsoft.com/office/drawing/2014/main" id="{CBA0C0B5-EE54-45CA-B0D7-FDCD846F8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6" name="Freeform 134">
              <a:extLst>
                <a:ext uri="{FF2B5EF4-FFF2-40B4-BE49-F238E27FC236}">
                  <a16:creationId xmlns:a16="http://schemas.microsoft.com/office/drawing/2014/main" id="{6FA5B2B2-73FD-4BDC-9773-0CE9EDEB7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D8307133-7775-4DF3-98E9-AF22B7674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BEB1810E-3953-4EEE-9051-404B0CDE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E479B856-D979-425F-85E2-2D7048102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601EE63C-3908-492B-844C-DDA51D73A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1C24E942-50E4-4076-9D38-F4C6B53228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DA03B174-D558-49F6-B07F-EE5CE613A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3" name="Freeform 141">
              <a:extLst>
                <a:ext uri="{FF2B5EF4-FFF2-40B4-BE49-F238E27FC236}">
                  <a16:creationId xmlns:a16="http://schemas.microsoft.com/office/drawing/2014/main" id="{734BEF25-53B3-4FCE-B7D4-C0D834E9A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B5B412CD-84E0-41FB-B10B-9F2D62CBB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5" name="Freeform 143">
              <a:extLst>
                <a:ext uri="{FF2B5EF4-FFF2-40B4-BE49-F238E27FC236}">
                  <a16:creationId xmlns:a16="http://schemas.microsoft.com/office/drawing/2014/main" id="{2FCC0CA1-BB70-4949-A589-028EC75F8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98E93ADB-0BF1-4CE0-9077-3B4DADFDE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F5BD79C9-7189-4A1E-BB03-D71FACC246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8" name="Freeform 146">
              <a:extLst>
                <a:ext uri="{FF2B5EF4-FFF2-40B4-BE49-F238E27FC236}">
                  <a16:creationId xmlns:a16="http://schemas.microsoft.com/office/drawing/2014/main" id="{DB242C18-EB0B-47E1-902F-E9E45AC069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53D8548A-49CD-420E-BD6B-677C92C4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66D85B44-6751-42A1-A830-8DF67CD35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91D002FA-327B-4288-8509-EEC6DDB315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A795C2B1-7C02-4A85-99A4-4066E80BE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9814A371-AE15-4393-A5E5-3EF7A4A48F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6505DC56-B890-4C31-B361-504EADB92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4940EC51-02EF-4135-AD3C-E9A2DA421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73E9D91D-DDE4-49DE-B670-54F9635207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63F3035C-DFC5-45D2-A2D1-B7F31B70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6D7E1082-83F2-415E-BEC5-36AB7F8464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00E34784-EDD1-4AFA-8C81-C998F362F3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58023C95-412B-47AE-A0AC-0CC6DB6310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542C2502-E810-442C-BBCC-20B5A36D8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5FDB1559-0F4C-45DF-B4C7-B7B833940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C22E1070-9F2E-4ECD-8555-713802AB5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36C1A4C9-A59F-467B-BF54-9FF1E478AC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03BDAD69-DE1E-4039-8CDA-AD8D53822C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A01A82C2-FC04-4E8F-9BA5-D25DD81FB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6CA31426-E249-4290-9BBF-1CDEB6F87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3B5F4AA8-804C-4A4E-98A0-AE8FCE8AF8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5DC6A02F-1F70-4C04-9536-0C3F3903E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5A8A6936-47EC-4BDD-AC52-641FDBA9A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9CF6695C-0CA2-4111-B97F-515546F08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4E9CC8AD-2440-4B28-8F3A-362AF8A79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F6BD5123-FAC6-4954-8F6D-62844AC9CC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Ý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7427849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742797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auto">
          <a:xfrm>
            <a:off x="676720" y="567607"/>
            <a:ext cx="2465609" cy="453600"/>
          </a:xfrm>
          <a:custGeom>
            <a:avLst/>
            <a:gdLst>
              <a:gd name="T0" fmla="*/ 4998 w 19764"/>
              <a:gd name="T1" fmla="*/ 85 h 3636"/>
              <a:gd name="T2" fmla="*/ 7329 w 19764"/>
              <a:gd name="T3" fmla="*/ 1619 h 3636"/>
              <a:gd name="T4" fmla="*/ 7329 w 19764"/>
              <a:gd name="T5" fmla="*/ 1619 h 3636"/>
              <a:gd name="T6" fmla="*/ 8455 w 19764"/>
              <a:gd name="T7" fmla="*/ 833 h 3636"/>
              <a:gd name="T8" fmla="*/ 8650 w 19764"/>
              <a:gd name="T9" fmla="*/ 1637 h 3636"/>
              <a:gd name="T10" fmla="*/ 8637 w 19764"/>
              <a:gd name="T11" fmla="*/ 1525 h 3636"/>
              <a:gd name="T12" fmla="*/ 8510 w 19764"/>
              <a:gd name="T13" fmla="*/ 942 h 3636"/>
              <a:gd name="T14" fmla="*/ 9068 w 19764"/>
              <a:gd name="T15" fmla="*/ 1132 h 3636"/>
              <a:gd name="T16" fmla="*/ 9399 w 19764"/>
              <a:gd name="T17" fmla="*/ 1524 h 3636"/>
              <a:gd name="T18" fmla="*/ 9216 w 19764"/>
              <a:gd name="T19" fmla="*/ 1081 h 3636"/>
              <a:gd name="T20" fmla="*/ 10432 w 19764"/>
              <a:gd name="T21" fmla="*/ 1597 h 3636"/>
              <a:gd name="T22" fmla="*/ 10477 w 19764"/>
              <a:gd name="T23" fmla="*/ 1321 h 3636"/>
              <a:gd name="T24" fmla="*/ 10774 w 19764"/>
              <a:gd name="T25" fmla="*/ 932 h 3636"/>
              <a:gd name="T26" fmla="*/ 11305 w 19764"/>
              <a:gd name="T27" fmla="*/ 1561 h 3636"/>
              <a:gd name="T28" fmla="*/ 10975 w 19764"/>
              <a:gd name="T29" fmla="*/ 1506 h 3636"/>
              <a:gd name="T30" fmla="*/ 11081 w 19764"/>
              <a:gd name="T31" fmla="*/ 912 h 3636"/>
              <a:gd name="T32" fmla="*/ 11858 w 19764"/>
              <a:gd name="T33" fmla="*/ 940 h 3636"/>
              <a:gd name="T34" fmla="*/ 11982 w 19764"/>
              <a:gd name="T35" fmla="*/ 1432 h 3636"/>
              <a:gd name="T36" fmla="*/ 12150 w 19764"/>
              <a:gd name="T37" fmla="*/ 1026 h 3636"/>
              <a:gd name="T38" fmla="*/ 12693 w 19764"/>
              <a:gd name="T39" fmla="*/ 1548 h 3636"/>
              <a:gd name="T40" fmla="*/ 12502 w 19764"/>
              <a:gd name="T41" fmla="*/ 1430 h 3636"/>
              <a:gd name="T42" fmla="*/ 13971 w 19764"/>
              <a:gd name="T43" fmla="*/ 1455 h 3636"/>
              <a:gd name="T44" fmla="*/ 14954 w 19764"/>
              <a:gd name="T45" fmla="*/ 855 h 3636"/>
              <a:gd name="T46" fmla="*/ 15543 w 19764"/>
              <a:gd name="T47" fmla="*/ 1619 h 3636"/>
              <a:gd name="T48" fmla="*/ 16413 w 19764"/>
              <a:gd name="T49" fmla="*/ 1405 h 3636"/>
              <a:gd name="T50" fmla="*/ 17632 w 19764"/>
              <a:gd name="T51" fmla="*/ 1637 h 3636"/>
              <a:gd name="T52" fmla="*/ 17859 w 19764"/>
              <a:gd name="T53" fmla="*/ 958 h 3636"/>
              <a:gd name="T54" fmla="*/ 17986 w 19764"/>
              <a:gd name="T55" fmla="*/ 884 h 3636"/>
              <a:gd name="T56" fmla="*/ 17523 w 19764"/>
              <a:gd name="T57" fmla="*/ 1493 h 3636"/>
              <a:gd name="T58" fmla="*/ 18615 w 19764"/>
              <a:gd name="T59" fmla="*/ 832 h 3636"/>
              <a:gd name="T60" fmla="*/ 19193 w 19764"/>
              <a:gd name="T61" fmla="*/ 832 h 3636"/>
              <a:gd name="T62" fmla="*/ 18804 w 19764"/>
              <a:gd name="T63" fmla="*/ 1144 h 3636"/>
              <a:gd name="T64" fmla="*/ 7965 w 19764"/>
              <a:gd name="T65" fmla="*/ 2937 h 3636"/>
              <a:gd name="T66" fmla="*/ 7804 w 19764"/>
              <a:gd name="T67" fmla="*/ 2952 h 3636"/>
              <a:gd name="T68" fmla="*/ 8259 w 19764"/>
              <a:gd name="T69" fmla="*/ 2422 h 3636"/>
              <a:gd name="T70" fmla="*/ 9010 w 19764"/>
              <a:gd name="T71" fmla="*/ 3098 h 3636"/>
              <a:gd name="T72" fmla="*/ 9110 w 19764"/>
              <a:gd name="T73" fmla="*/ 2591 h 3636"/>
              <a:gd name="T74" fmla="*/ 9086 w 19764"/>
              <a:gd name="T75" fmla="*/ 2320 h 3636"/>
              <a:gd name="T76" fmla="*/ 8695 w 19764"/>
              <a:gd name="T77" fmla="*/ 2898 h 3636"/>
              <a:gd name="T78" fmla="*/ 9957 w 19764"/>
              <a:gd name="T79" fmla="*/ 3062 h 3636"/>
              <a:gd name="T80" fmla="*/ 9567 w 19764"/>
              <a:gd name="T81" fmla="*/ 2340 h 3636"/>
              <a:gd name="T82" fmla="*/ 9552 w 19764"/>
              <a:gd name="T83" fmla="*/ 2518 h 3636"/>
              <a:gd name="T84" fmla="*/ 10681 w 19764"/>
              <a:gd name="T85" fmla="*/ 3088 h 3636"/>
              <a:gd name="T86" fmla="*/ 10301 w 19764"/>
              <a:gd name="T87" fmla="*/ 2338 h 3636"/>
              <a:gd name="T88" fmla="*/ 10493 w 19764"/>
              <a:gd name="T89" fmla="*/ 3029 h 3636"/>
              <a:gd name="T90" fmla="*/ 11466 w 19764"/>
              <a:gd name="T91" fmla="*/ 2962 h 3636"/>
              <a:gd name="T92" fmla="*/ 11315 w 19764"/>
              <a:gd name="T93" fmla="*/ 2520 h 3636"/>
              <a:gd name="T94" fmla="*/ 11597 w 19764"/>
              <a:gd name="T95" fmla="*/ 2414 h 3636"/>
              <a:gd name="T96" fmla="*/ 11840 w 19764"/>
              <a:gd name="T97" fmla="*/ 3089 h 3636"/>
              <a:gd name="T98" fmla="*/ 12789 w 19764"/>
              <a:gd name="T99" fmla="*/ 2507 h 3636"/>
              <a:gd name="T100" fmla="*/ 13431 w 19764"/>
              <a:gd name="T101" fmla="*/ 2995 h 3636"/>
              <a:gd name="T102" fmla="*/ 12992 w 19764"/>
              <a:gd name="T103" fmla="*/ 2986 h 3636"/>
              <a:gd name="T104" fmla="*/ 13186 w 19764"/>
              <a:gd name="T105" fmla="*/ 2423 h 3636"/>
              <a:gd name="T106" fmla="*/ 5147 w 19764"/>
              <a:gd name="T107" fmla="*/ 2330 h 3636"/>
              <a:gd name="T108" fmla="*/ 4498 w 19764"/>
              <a:gd name="T109" fmla="*/ 839 h 3636"/>
              <a:gd name="T110" fmla="*/ 3981 w 19764"/>
              <a:gd name="T111" fmla="*/ 884 h 3636"/>
              <a:gd name="T112" fmla="*/ 3217 w 19764"/>
              <a:gd name="T113" fmla="*/ 2565 h 3636"/>
              <a:gd name="T114" fmla="*/ 2437 w 19764"/>
              <a:gd name="T115" fmla="*/ 923 h 3636"/>
              <a:gd name="T116" fmla="*/ 3120 w 19764"/>
              <a:gd name="T117" fmla="*/ 789 h 3636"/>
              <a:gd name="T118" fmla="*/ 3719 w 19764"/>
              <a:gd name="T119" fmla="*/ 2113 h 3636"/>
              <a:gd name="T120" fmla="*/ 120 w 19764"/>
              <a:gd name="T121" fmla="*/ 785 h 3636"/>
              <a:gd name="T122" fmla="*/ 2054 w 19764"/>
              <a:gd name="T123" fmla="*/ 1143 h 3636"/>
              <a:gd name="T124" fmla="*/ 1466 w 19764"/>
              <a:gd name="T125" fmla="*/ 9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64" h="3636">
                <a:moveTo>
                  <a:pt x="4589" y="494"/>
                </a:moveTo>
                <a:lnTo>
                  <a:pt x="4579" y="483"/>
                </a:lnTo>
                <a:lnTo>
                  <a:pt x="4569" y="471"/>
                </a:lnTo>
                <a:lnTo>
                  <a:pt x="4561" y="460"/>
                </a:lnTo>
                <a:lnTo>
                  <a:pt x="4552" y="449"/>
                </a:lnTo>
                <a:lnTo>
                  <a:pt x="4544" y="437"/>
                </a:lnTo>
                <a:lnTo>
                  <a:pt x="4537" y="426"/>
                </a:lnTo>
                <a:lnTo>
                  <a:pt x="4531" y="413"/>
                </a:lnTo>
                <a:lnTo>
                  <a:pt x="4526" y="400"/>
                </a:lnTo>
                <a:lnTo>
                  <a:pt x="4521" y="388"/>
                </a:lnTo>
                <a:lnTo>
                  <a:pt x="4516" y="374"/>
                </a:lnTo>
                <a:lnTo>
                  <a:pt x="4512" y="360"/>
                </a:lnTo>
                <a:lnTo>
                  <a:pt x="4510" y="347"/>
                </a:lnTo>
                <a:lnTo>
                  <a:pt x="4507" y="333"/>
                </a:lnTo>
                <a:lnTo>
                  <a:pt x="4506" y="318"/>
                </a:lnTo>
                <a:lnTo>
                  <a:pt x="4505" y="304"/>
                </a:lnTo>
                <a:lnTo>
                  <a:pt x="4505" y="289"/>
                </a:lnTo>
                <a:lnTo>
                  <a:pt x="4505" y="274"/>
                </a:lnTo>
                <a:lnTo>
                  <a:pt x="4506" y="260"/>
                </a:lnTo>
                <a:lnTo>
                  <a:pt x="4507" y="246"/>
                </a:lnTo>
                <a:lnTo>
                  <a:pt x="4510" y="232"/>
                </a:lnTo>
                <a:lnTo>
                  <a:pt x="4512" y="218"/>
                </a:lnTo>
                <a:lnTo>
                  <a:pt x="4516" y="205"/>
                </a:lnTo>
                <a:lnTo>
                  <a:pt x="4521" y="191"/>
                </a:lnTo>
                <a:lnTo>
                  <a:pt x="4526" y="178"/>
                </a:lnTo>
                <a:lnTo>
                  <a:pt x="4531" y="165"/>
                </a:lnTo>
                <a:lnTo>
                  <a:pt x="4537" y="153"/>
                </a:lnTo>
                <a:lnTo>
                  <a:pt x="4544" y="141"/>
                </a:lnTo>
                <a:lnTo>
                  <a:pt x="4552" y="130"/>
                </a:lnTo>
                <a:lnTo>
                  <a:pt x="4561" y="117"/>
                </a:lnTo>
                <a:lnTo>
                  <a:pt x="4569" y="106"/>
                </a:lnTo>
                <a:lnTo>
                  <a:pt x="4579" y="95"/>
                </a:lnTo>
                <a:lnTo>
                  <a:pt x="4589" y="85"/>
                </a:lnTo>
                <a:lnTo>
                  <a:pt x="4600" y="74"/>
                </a:lnTo>
                <a:lnTo>
                  <a:pt x="4611" y="65"/>
                </a:lnTo>
                <a:lnTo>
                  <a:pt x="4622" y="56"/>
                </a:lnTo>
                <a:lnTo>
                  <a:pt x="4633" y="48"/>
                </a:lnTo>
                <a:lnTo>
                  <a:pt x="4646" y="39"/>
                </a:lnTo>
                <a:lnTo>
                  <a:pt x="4658" y="33"/>
                </a:lnTo>
                <a:lnTo>
                  <a:pt x="4670" y="27"/>
                </a:lnTo>
                <a:lnTo>
                  <a:pt x="4683" y="21"/>
                </a:lnTo>
                <a:lnTo>
                  <a:pt x="4695" y="16"/>
                </a:lnTo>
                <a:lnTo>
                  <a:pt x="4709" y="12"/>
                </a:lnTo>
                <a:lnTo>
                  <a:pt x="4722" y="9"/>
                </a:lnTo>
                <a:lnTo>
                  <a:pt x="4736" y="5"/>
                </a:lnTo>
                <a:lnTo>
                  <a:pt x="4750" y="2"/>
                </a:lnTo>
                <a:lnTo>
                  <a:pt x="4764" y="1"/>
                </a:lnTo>
                <a:lnTo>
                  <a:pt x="4779" y="0"/>
                </a:lnTo>
                <a:lnTo>
                  <a:pt x="4794" y="0"/>
                </a:lnTo>
                <a:lnTo>
                  <a:pt x="4809" y="0"/>
                </a:lnTo>
                <a:lnTo>
                  <a:pt x="4824" y="1"/>
                </a:lnTo>
                <a:lnTo>
                  <a:pt x="4837" y="2"/>
                </a:lnTo>
                <a:lnTo>
                  <a:pt x="4851" y="5"/>
                </a:lnTo>
                <a:lnTo>
                  <a:pt x="4866" y="9"/>
                </a:lnTo>
                <a:lnTo>
                  <a:pt x="4878" y="12"/>
                </a:lnTo>
                <a:lnTo>
                  <a:pt x="4892" y="16"/>
                </a:lnTo>
                <a:lnTo>
                  <a:pt x="4905" y="21"/>
                </a:lnTo>
                <a:lnTo>
                  <a:pt x="4918" y="27"/>
                </a:lnTo>
                <a:lnTo>
                  <a:pt x="4930" y="33"/>
                </a:lnTo>
                <a:lnTo>
                  <a:pt x="4942" y="39"/>
                </a:lnTo>
                <a:lnTo>
                  <a:pt x="4953" y="48"/>
                </a:lnTo>
                <a:lnTo>
                  <a:pt x="4966" y="56"/>
                </a:lnTo>
                <a:lnTo>
                  <a:pt x="4977" y="65"/>
                </a:lnTo>
                <a:lnTo>
                  <a:pt x="4988" y="74"/>
                </a:lnTo>
                <a:lnTo>
                  <a:pt x="4998" y="85"/>
                </a:lnTo>
                <a:lnTo>
                  <a:pt x="5009" y="95"/>
                </a:lnTo>
                <a:lnTo>
                  <a:pt x="5018" y="106"/>
                </a:lnTo>
                <a:lnTo>
                  <a:pt x="5027" y="117"/>
                </a:lnTo>
                <a:lnTo>
                  <a:pt x="5035" y="130"/>
                </a:lnTo>
                <a:lnTo>
                  <a:pt x="5044" y="141"/>
                </a:lnTo>
                <a:lnTo>
                  <a:pt x="5050" y="153"/>
                </a:lnTo>
                <a:lnTo>
                  <a:pt x="5056" y="165"/>
                </a:lnTo>
                <a:lnTo>
                  <a:pt x="5062" y="178"/>
                </a:lnTo>
                <a:lnTo>
                  <a:pt x="5067" y="191"/>
                </a:lnTo>
                <a:lnTo>
                  <a:pt x="5071" y="205"/>
                </a:lnTo>
                <a:lnTo>
                  <a:pt x="5074" y="218"/>
                </a:lnTo>
                <a:lnTo>
                  <a:pt x="5078" y="232"/>
                </a:lnTo>
                <a:lnTo>
                  <a:pt x="5081" y="246"/>
                </a:lnTo>
                <a:lnTo>
                  <a:pt x="5082" y="260"/>
                </a:lnTo>
                <a:lnTo>
                  <a:pt x="5083" y="274"/>
                </a:lnTo>
                <a:lnTo>
                  <a:pt x="5083" y="289"/>
                </a:lnTo>
                <a:lnTo>
                  <a:pt x="5083" y="304"/>
                </a:lnTo>
                <a:lnTo>
                  <a:pt x="5082" y="318"/>
                </a:lnTo>
                <a:lnTo>
                  <a:pt x="5081" y="333"/>
                </a:lnTo>
                <a:lnTo>
                  <a:pt x="5078" y="347"/>
                </a:lnTo>
                <a:lnTo>
                  <a:pt x="5074" y="360"/>
                </a:lnTo>
                <a:lnTo>
                  <a:pt x="5071" y="374"/>
                </a:lnTo>
                <a:lnTo>
                  <a:pt x="5067" y="388"/>
                </a:lnTo>
                <a:lnTo>
                  <a:pt x="5062" y="400"/>
                </a:lnTo>
                <a:lnTo>
                  <a:pt x="5056" y="413"/>
                </a:lnTo>
                <a:lnTo>
                  <a:pt x="5050" y="426"/>
                </a:lnTo>
                <a:lnTo>
                  <a:pt x="5044" y="437"/>
                </a:lnTo>
                <a:lnTo>
                  <a:pt x="5035" y="449"/>
                </a:lnTo>
                <a:lnTo>
                  <a:pt x="5027" y="460"/>
                </a:lnTo>
                <a:lnTo>
                  <a:pt x="5018" y="471"/>
                </a:lnTo>
                <a:lnTo>
                  <a:pt x="5009" y="483"/>
                </a:lnTo>
                <a:lnTo>
                  <a:pt x="4998" y="494"/>
                </a:lnTo>
                <a:lnTo>
                  <a:pt x="4988" y="504"/>
                </a:lnTo>
                <a:lnTo>
                  <a:pt x="4977" y="513"/>
                </a:lnTo>
                <a:lnTo>
                  <a:pt x="4966" y="522"/>
                </a:lnTo>
                <a:lnTo>
                  <a:pt x="4953" y="531"/>
                </a:lnTo>
                <a:lnTo>
                  <a:pt x="4942" y="538"/>
                </a:lnTo>
                <a:lnTo>
                  <a:pt x="4930" y="546"/>
                </a:lnTo>
                <a:lnTo>
                  <a:pt x="4918" y="552"/>
                </a:lnTo>
                <a:lnTo>
                  <a:pt x="4905" y="558"/>
                </a:lnTo>
                <a:lnTo>
                  <a:pt x="4892" y="563"/>
                </a:lnTo>
                <a:lnTo>
                  <a:pt x="4878" y="567"/>
                </a:lnTo>
                <a:lnTo>
                  <a:pt x="4866" y="570"/>
                </a:lnTo>
                <a:lnTo>
                  <a:pt x="4851" y="573"/>
                </a:lnTo>
                <a:lnTo>
                  <a:pt x="4837" y="575"/>
                </a:lnTo>
                <a:lnTo>
                  <a:pt x="4824" y="578"/>
                </a:lnTo>
                <a:lnTo>
                  <a:pt x="4809" y="578"/>
                </a:lnTo>
                <a:lnTo>
                  <a:pt x="4794" y="579"/>
                </a:lnTo>
                <a:lnTo>
                  <a:pt x="4779" y="578"/>
                </a:lnTo>
                <a:lnTo>
                  <a:pt x="4764" y="578"/>
                </a:lnTo>
                <a:lnTo>
                  <a:pt x="4750" y="575"/>
                </a:lnTo>
                <a:lnTo>
                  <a:pt x="4736" y="573"/>
                </a:lnTo>
                <a:lnTo>
                  <a:pt x="4722" y="570"/>
                </a:lnTo>
                <a:lnTo>
                  <a:pt x="4709" y="567"/>
                </a:lnTo>
                <a:lnTo>
                  <a:pt x="4695" y="563"/>
                </a:lnTo>
                <a:lnTo>
                  <a:pt x="4683" y="558"/>
                </a:lnTo>
                <a:lnTo>
                  <a:pt x="4670" y="552"/>
                </a:lnTo>
                <a:lnTo>
                  <a:pt x="4658" y="546"/>
                </a:lnTo>
                <a:lnTo>
                  <a:pt x="4646" y="538"/>
                </a:lnTo>
                <a:lnTo>
                  <a:pt x="4633" y="531"/>
                </a:lnTo>
                <a:lnTo>
                  <a:pt x="4622" y="522"/>
                </a:lnTo>
                <a:lnTo>
                  <a:pt x="4611" y="513"/>
                </a:lnTo>
                <a:lnTo>
                  <a:pt x="4600" y="504"/>
                </a:lnTo>
                <a:lnTo>
                  <a:pt x="4589" y="494"/>
                </a:lnTo>
                <a:close/>
                <a:moveTo>
                  <a:pt x="7329" y="1619"/>
                </a:moveTo>
                <a:lnTo>
                  <a:pt x="7329" y="511"/>
                </a:lnTo>
                <a:lnTo>
                  <a:pt x="7747" y="511"/>
                </a:lnTo>
                <a:lnTo>
                  <a:pt x="7799" y="511"/>
                </a:lnTo>
                <a:lnTo>
                  <a:pt x="7845" y="513"/>
                </a:lnTo>
                <a:lnTo>
                  <a:pt x="7883" y="517"/>
                </a:lnTo>
                <a:lnTo>
                  <a:pt x="7917" y="521"/>
                </a:lnTo>
                <a:lnTo>
                  <a:pt x="7936" y="525"/>
                </a:lnTo>
                <a:lnTo>
                  <a:pt x="7955" y="529"/>
                </a:lnTo>
                <a:lnTo>
                  <a:pt x="7974" y="534"/>
                </a:lnTo>
                <a:lnTo>
                  <a:pt x="7992" y="541"/>
                </a:lnTo>
                <a:lnTo>
                  <a:pt x="8008" y="548"/>
                </a:lnTo>
                <a:lnTo>
                  <a:pt x="8024" y="555"/>
                </a:lnTo>
                <a:lnTo>
                  <a:pt x="8039" y="564"/>
                </a:lnTo>
                <a:lnTo>
                  <a:pt x="8054" y="573"/>
                </a:lnTo>
                <a:lnTo>
                  <a:pt x="8067" y="583"/>
                </a:lnTo>
                <a:lnTo>
                  <a:pt x="8080" y="594"/>
                </a:lnTo>
                <a:lnTo>
                  <a:pt x="8092" y="606"/>
                </a:lnTo>
                <a:lnTo>
                  <a:pt x="8103" y="618"/>
                </a:lnTo>
                <a:lnTo>
                  <a:pt x="8114" y="633"/>
                </a:lnTo>
                <a:lnTo>
                  <a:pt x="8124" y="647"/>
                </a:lnTo>
                <a:lnTo>
                  <a:pt x="8134" y="663"/>
                </a:lnTo>
                <a:lnTo>
                  <a:pt x="8143" y="680"/>
                </a:lnTo>
                <a:lnTo>
                  <a:pt x="8150" y="697"/>
                </a:lnTo>
                <a:lnTo>
                  <a:pt x="8158" y="715"/>
                </a:lnTo>
                <a:lnTo>
                  <a:pt x="8164" y="733"/>
                </a:lnTo>
                <a:lnTo>
                  <a:pt x="8167" y="752"/>
                </a:lnTo>
                <a:lnTo>
                  <a:pt x="8171" y="771"/>
                </a:lnTo>
                <a:lnTo>
                  <a:pt x="8174" y="790"/>
                </a:lnTo>
                <a:lnTo>
                  <a:pt x="8176" y="811"/>
                </a:lnTo>
                <a:lnTo>
                  <a:pt x="8176" y="831"/>
                </a:lnTo>
                <a:lnTo>
                  <a:pt x="8176" y="848"/>
                </a:lnTo>
                <a:lnTo>
                  <a:pt x="8175" y="865"/>
                </a:lnTo>
                <a:lnTo>
                  <a:pt x="8174" y="882"/>
                </a:lnTo>
                <a:lnTo>
                  <a:pt x="8171" y="899"/>
                </a:lnTo>
                <a:lnTo>
                  <a:pt x="8167" y="915"/>
                </a:lnTo>
                <a:lnTo>
                  <a:pt x="8164" y="931"/>
                </a:lnTo>
                <a:lnTo>
                  <a:pt x="8159" y="945"/>
                </a:lnTo>
                <a:lnTo>
                  <a:pt x="8154" y="961"/>
                </a:lnTo>
                <a:lnTo>
                  <a:pt x="8148" y="976"/>
                </a:lnTo>
                <a:lnTo>
                  <a:pt x="8142" y="990"/>
                </a:lnTo>
                <a:lnTo>
                  <a:pt x="8134" y="1005"/>
                </a:lnTo>
                <a:lnTo>
                  <a:pt x="8125" y="1018"/>
                </a:lnTo>
                <a:lnTo>
                  <a:pt x="8117" y="1032"/>
                </a:lnTo>
                <a:lnTo>
                  <a:pt x="8107" y="1044"/>
                </a:lnTo>
                <a:lnTo>
                  <a:pt x="8097" y="1058"/>
                </a:lnTo>
                <a:lnTo>
                  <a:pt x="8086" y="1070"/>
                </a:lnTo>
                <a:lnTo>
                  <a:pt x="8075" y="1081"/>
                </a:lnTo>
                <a:lnTo>
                  <a:pt x="8061" y="1092"/>
                </a:lnTo>
                <a:lnTo>
                  <a:pt x="8048" y="1103"/>
                </a:lnTo>
                <a:lnTo>
                  <a:pt x="8032" y="1112"/>
                </a:lnTo>
                <a:lnTo>
                  <a:pt x="8016" y="1121"/>
                </a:lnTo>
                <a:lnTo>
                  <a:pt x="7998" y="1129"/>
                </a:lnTo>
                <a:lnTo>
                  <a:pt x="7980" y="1137"/>
                </a:lnTo>
                <a:lnTo>
                  <a:pt x="7960" y="1143"/>
                </a:lnTo>
                <a:lnTo>
                  <a:pt x="7939" y="1149"/>
                </a:lnTo>
                <a:lnTo>
                  <a:pt x="7917" y="1154"/>
                </a:lnTo>
                <a:lnTo>
                  <a:pt x="7893" y="1158"/>
                </a:lnTo>
                <a:lnTo>
                  <a:pt x="7869" y="1161"/>
                </a:lnTo>
                <a:lnTo>
                  <a:pt x="7844" y="1164"/>
                </a:lnTo>
                <a:lnTo>
                  <a:pt x="7817" y="1166"/>
                </a:lnTo>
                <a:lnTo>
                  <a:pt x="7789" y="1168"/>
                </a:lnTo>
                <a:lnTo>
                  <a:pt x="7760" y="1168"/>
                </a:lnTo>
                <a:lnTo>
                  <a:pt x="7476" y="1168"/>
                </a:lnTo>
                <a:lnTo>
                  <a:pt x="7476" y="1619"/>
                </a:lnTo>
                <a:lnTo>
                  <a:pt x="7329" y="1619"/>
                </a:lnTo>
                <a:close/>
                <a:moveTo>
                  <a:pt x="7476" y="1037"/>
                </a:moveTo>
                <a:lnTo>
                  <a:pt x="7762" y="1037"/>
                </a:lnTo>
                <a:lnTo>
                  <a:pt x="7797" y="1037"/>
                </a:lnTo>
                <a:lnTo>
                  <a:pt x="7829" y="1034"/>
                </a:lnTo>
                <a:lnTo>
                  <a:pt x="7857" y="1029"/>
                </a:lnTo>
                <a:lnTo>
                  <a:pt x="7885" y="1024"/>
                </a:lnTo>
                <a:lnTo>
                  <a:pt x="7908" y="1017"/>
                </a:lnTo>
                <a:lnTo>
                  <a:pt x="7929" y="1007"/>
                </a:lnTo>
                <a:lnTo>
                  <a:pt x="7939" y="1002"/>
                </a:lnTo>
                <a:lnTo>
                  <a:pt x="7949" y="997"/>
                </a:lnTo>
                <a:lnTo>
                  <a:pt x="7956" y="991"/>
                </a:lnTo>
                <a:lnTo>
                  <a:pt x="7965" y="985"/>
                </a:lnTo>
                <a:lnTo>
                  <a:pt x="7978" y="970"/>
                </a:lnTo>
                <a:lnTo>
                  <a:pt x="7991" y="955"/>
                </a:lnTo>
                <a:lnTo>
                  <a:pt x="8001" y="938"/>
                </a:lnTo>
                <a:lnTo>
                  <a:pt x="8009" y="921"/>
                </a:lnTo>
                <a:lnTo>
                  <a:pt x="8016" y="901"/>
                </a:lnTo>
                <a:lnTo>
                  <a:pt x="8020" y="881"/>
                </a:lnTo>
                <a:lnTo>
                  <a:pt x="8023" y="859"/>
                </a:lnTo>
                <a:lnTo>
                  <a:pt x="8024" y="836"/>
                </a:lnTo>
                <a:lnTo>
                  <a:pt x="8024" y="818"/>
                </a:lnTo>
                <a:lnTo>
                  <a:pt x="8022" y="802"/>
                </a:lnTo>
                <a:lnTo>
                  <a:pt x="8019" y="786"/>
                </a:lnTo>
                <a:lnTo>
                  <a:pt x="8016" y="770"/>
                </a:lnTo>
                <a:lnTo>
                  <a:pt x="8011" y="757"/>
                </a:lnTo>
                <a:lnTo>
                  <a:pt x="8004" y="742"/>
                </a:lnTo>
                <a:lnTo>
                  <a:pt x="7997" y="729"/>
                </a:lnTo>
                <a:lnTo>
                  <a:pt x="7990" y="716"/>
                </a:lnTo>
                <a:lnTo>
                  <a:pt x="7980" y="705"/>
                </a:lnTo>
                <a:lnTo>
                  <a:pt x="7970" y="694"/>
                </a:lnTo>
                <a:lnTo>
                  <a:pt x="7960" y="684"/>
                </a:lnTo>
                <a:lnTo>
                  <a:pt x="7949" y="675"/>
                </a:lnTo>
                <a:lnTo>
                  <a:pt x="7936" y="668"/>
                </a:lnTo>
                <a:lnTo>
                  <a:pt x="7924" y="660"/>
                </a:lnTo>
                <a:lnTo>
                  <a:pt x="7911" y="655"/>
                </a:lnTo>
                <a:lnTo>
                  <a:pt x="7897" y="650"/>
                </a:lnTo>
                <a:lnTo>
                  <a:pt x="7873" y="647"/>
                </a:lnTo>
                <a:lnTo>
                  <a:pt x="7844" y="643"/>
                </a:lnTo>
                <a:lnTo>
                  <a:pt x="7806" y="642"/>
                </a:lnTo>
                <a:lnTo>
                  <a:pt x="7760" y="641"/>
                </a:lnTo>
                <a:lnTo>
                  <a:pt x="7476" y="641"/>
                </a:lnTo>
                <a:lnTo>
                  <a:pt x="7476" y="1037"/>
                </a:lnTo>
                <a:close/>
                <a:moveTo>
                  <a:pt x="8247" y="1218"/>
                </a:moveTo>
                <a:lnTo>
                  <a:pt x="8248" y="1191"/>
                </a:lnTo>
                <a:lnTo>
                  <a:pt x="8249" y="1164"/>
                </a:lnTo>
                <a:lnTo>
                  <a:pt x="8251" y="1138"/>
                </a:lnTo>
                <a:lnTo>
                  <a:pt x="8254" y="1113"/>
                </a:lnTo>
                <a:lnTo>
                  <a:pt x="8259" y="1090"/>
                </a:lnTo>
                <a:lnTo>
                  <a:pt x="8264" y="1068"/>
                </a:lnTo>
                <a:lnTo>
                  <a:pt x="8270" y="1045"/>
                </a:lnTo>
                <a:lnTo>
                  <a:pt x="8277" y="1024"/>
                </a:lnTo>
                <a:lnTo>
                  <a:pt x="8286" y="1003"/>
                </a:lnTo>
                <a:lnTo>
                  <a:pt x="8295" y="985"/>
                </a:lnTo>
                <a:lnTo>
                  <a:pt x="8306" y="966"/>
                </a:lnTo>
                <a:lnTo>
                  <a:pt x="8317" y="949"/>
                </a:lnTo>
                <a:lnTo>
                  <a:pt x="8329" y="932"/>
                </a:lnTo>
                <a:lnTo>
                  <a:pt x="8342" y="917"/>
                </a:lnTo>
                <a:lnTo>
                  <a:pt x="8356" y="902"/>
                </a:lnTo>
                <a:lnTo>
                  <a:pt x="8371" y="887"/>
                </a:lnTo>
                <a:lnTo>
                  <a:pt x="8384" y="878"/>
                </a:lnTo>
                <a:lnTo>
                  <a:pt x="8397" y="866"/>
                </a:lnTo>
                <a:lnTo>
                  <a:pt x="8412" y="858"/>
                </a:lnTo>
                <a:lnTo>
                  <a:pt x="8426" y="849"/>
                </a:lnTo>
                <a:lnTo>
                  <a:pt x="8440" y="841"/>
                </a:lnTo>
                <a:lnTo>
                  <a:pt x="8455" y="833"/>
                </a:lnTo>
                <a:lnTo>
                  <a:pt x="8470" y="827"/>
                </a:lnTo>
                <a:lnTo>
                  <a:pt x="8486" y="821"/>
                </a:lnTo>
                <a:lnTo>
                  <a:pt x="8502" y="816"/>
                </a:lnTo>
                <a:lnTo>
                  <a:pt x="8518" y="811"/>
                </a:lnTo>
                <a:lnTo>
                  <a:pt x="8536" y="807"/>
                </a:lnTo>
                <a:lnTo>
                  <a:pt x="8553" y="805"/>
                </a:lnTo>
                <a:lnTo>
                  <a:pt x="8570" y="802"/>
                </a:lnTo>
                <a:lnTo>
                  <a:pt x="8587" y="800"/>
                </a:lnTo>
                <a:lnTo>
                  <a:pt x="8606" y="799"/>
                </a:lnTo>
                <a:lnTo>
                  <a:pt x="8625" y="799"/>
                </a:lnTo>
                <a:lnTo>
                  <a:pt x="8644" y="800"/>
                </a:lnTo>
                <a:lnTo>
                  <a:pt x="8664" y="801"/>
                </a:lnTo>
                <a:lnTo>
                  <a:pt x="8684" y="802"/>
                </a:lnTo>
                <a:lnTo>
                  <a:pt x="8704" y="806"/>
                </a:lnTo>
                <a:lnTo>
                  <a:pt x="8722" y="810"/>
                </a:lnTo>
                <a:lnTo>
                  <a:pt x="8739" y="815"/>
                </a:lnTo>
                <a:lnTo>
                  <a:pt x="8758" y="820"/>
                </a:lnTo>
                <a:lnTo>
                  <a:pt x="8775" y="826"/>
                </a:lnTo>
                <a:lnTo>
                  <a:pt x="8791" y="833"/>
                </a:lnTo>
                <a:lnTo>
                  <a:pt x="8807" y="841"/>
                </a:lnTo>
                <a:lnTo>
                  <a:pt x="8823" y="850"/>
                </a:lnTo>
                <a:lnTo>
                  <a:pt x="8838" y="860"/>
                </a:lnTo>
                <a:lnTo>
                  <a:pt x="8853" y="870"/>
                </a:lnTo>
                <a:lnTo>
                  <a:pt x="8868" y="881"/>
                </a:lnTo>
                <a:lnTo>
                  <a:pt x="8881" y="894"/>
                </a:lnTo>
                <a:lnTo>
                  <a:pt x="8895" y="907"/>
                </a:lnTo>
                <a:lnTo>
                  <a:pt x="8907" y="921"/>
                </a:lnTo>
                <a:lnTo>
                  <a:pt x="8920" y="936"/>
                </a:lnTo>
                <a:lnTo>
                  <a:pt x="8931" y="950"/>
                </a:lnTo>
                <a:lnTo>
                  <a:pt x="8941" y="966"/>
                </a:lnTo>
                <a:lnTo>
                  <a:pt x="8951" y="982"/>
                </a:lnTo>
                <a:lnTo>
                  <a:pt x="8959" y="1000"/>
                </a:lnTo>
                <a:lnTo>
                  <a:pt x="8967" y="1018"/>
                </a:lnTo>
                <a:lnTo>
                  <a:pt x="8974" y="1036"/>
                </a:lnTo>
                <a:lnTo>
                  <a:pt x="8980" y="1055"/>
                </a:lnTo>
                <a:lnTo>
                  <a:pt x="8985" y="1075"/>
                </a:lnTo>
                <a:lnTo>
                  <a:pt x="8990" y="1095"/>
                </a:lnTo>
                <a:lnTo>
                  <a:pt x="8994" y="1116"/>
                </a:lnTo>
                <a:lnTo>
                  <a:pt x="8996" y="1138"/>
                </a:lnTo>
                <a:lnTo>
                  <a:pt x="8999" y="1160"/>
                </a:lnTo>
                <a:lnTo>
                  <a:pt x="9000" y="1182"/>
                </a:lnTo>
                <a:lnTo>
                  <a:pt x="9000" y="1207"/>
                </a:lnTo>
                <a:lnTo>
                  <a:pt x="9000" y="1244"/>
                </a:lnTo>
                <a:lnTo>
                  <a:pt x="8998" y="1280"/>
                </a:lnTo>
                <a:lnTo>
                  <a:pt x="8994" y="1313"/>
                </a:lnTo>
                <a:lnTo>
                  <a:pt x="8989" y="1345"/>
                </a:lnTo>
                <a:lnTo>
                  <a:pt x="8983" y="1374"/>
                </a:lnTo>
                <a:lnTo>
                  <a:pt x="8974" y="1402"/>
                </a:lnTo>
                <a:lnTo>
                  <a:pt x="8964" y="1427"/>
                </a:lnTo>
                <a:lnTo>
                  <a:pt x="8954" y="1450"/>
                </a:lnTo>
                <a:lnTo>
                  <a:pt x="8942" y="1471"/>
                </a:lnTo>
                <a:lnTo>
                  <a:pt x="8928" y="1492"/>
                </a:lnTo>
                <a:lnTo>
                  <a:pt x="8914" y="1511"/>
                </a:lnTo>
                <a:lnTo>
                  <a:pt x="8896" y="1529"/>
                </a:lnTo>
                <a:lnTo>
                  <a:pt x="8879" y="1545"/>
                </a:lnTo>
                <a:lnTo>
                  <a:pt x="8860" y="1561"/>
                </a:lnTo>
                <a:lnTo>
                  <a:pt x="8839" y="1575"/>
                </a:lnTo>
                <a:lnTo>
                  <a:pt x="8818" y="1588"/>
                </a:lnTo>
                <a:lnTo>
                  <a:pt x="8796" y="1600"/>
                </a:lnTo>
                <a:lnTo>
                  <a:pt x="8773" y="1609"/>
                </a:lnTo>
                <a:lnTo>
                  <a:pt x="8749" y="1618"/>
                </a:lnTo>
                <a:lnTo>
                  <a:pt x="8725" y="1624"/>
                </a:lnTo>
                <a:lnTo>
                  <a:pt x="8701" y="1630"/>
                </a:lnTo>
                <a:lnTo>
                  <a:pt x="8675" y="1634"/>
                </a:lnTo>
                <a:lnTo>
                  <a:pt x="8650" y="1637"/>
                </a:lnTo>
                <a:lnTo>
                  <a:pt x="8625" y="1637"/>
                </a:lnTo>
                <a:lnTo>
                  <a:pt x="8604" y="1637"/>
                </a:lnTo>
                <a:lnTo>
                  <a:pt x="8583" y="1635"/>
                </a:lnTo>
                <a:lnTo>
                  <a:pt x="8563" y="1633"/>
                </a:lnTo>
                <a:lnTo>
                  <a:pt x="8544" y="1630"/>
                </a:lnTo>
                <a:lnTo>
                  <a:pt x="8524" y="1627"/>
                </a:lnTo>
                <a:lnTo>
                  <a:pt x="8506" y="1622"/>
                </a:lnTo>
                <a:lnTo>
                  <a:pt x="8489" y="1617"/>
                </a:lnTo>
                <a:lnTo>
                  <a:pt x="8471" y="1609"/>
                </a:lnTo>
                <a:lnTo>
                  <a:pt x="8454" y="1603"/>
                </a:lnTo>
                <a:lnTo>
                  <a:pt x="8438" y="1595"/>
                </a:lnTo>
                <a:lnTo>
                  <a:pt x="8422" y="1586"/>
                </a:lnTo>
                <a:lnTo>
                  <a:pt x="8407" y="1576"/>
                </a:lnTo>
                <a:lnTo>
                  <a:pt x="8392" y="1566"/>
                </a:lnTo>
                <a:lnTo>
                  <a:pt x="8377" y="1554"/>
                </a:lnTo>
                <a:lnTo>
                  <a:pt x="8364" y="1542"/>
                </a:lnTo>
                <a:lnTo>
                  <a:pt x="8352" y="1529"/>
                </a:lnTo>
                <a:lnTo>
                  <a:pt x="8338" y="1516"/>
                </a:lnTo>
                <a:lnTo>
                  <a:pt x="8327" y="1501"/>
                </a:lnTo>
                <a:lnTo>
                  <a:pt x="8316" y="1485"/>
                </a:lnTo>
                <a:lnTo>
                  <a:pt x="8306" y="1469"/>
                </a:lnTo>
                <a:lnTo>
                  <a:pt x="8296" y="1453"/>
                </a:lnTo>
                <a:lnTo>
                  <a:pt x="8287" y="1434"/>
                </a:lnTo>
                <a:lnTo>
                  <a:pt x="8280" y="1416"/>
                </a:lnTo>
                <a:lnTo>
                  <a:pt x="8272" y="1397"/>
                </a:lnTo>
                <a:lnTo>
                  <a:pt x="8266" y="1377"/>
                </a:lnTo>
                <a:lnTo>
                  <a:pt x="8261" y="1356"/>
                </a:lnTo>
                <a:lnTo>
                  <a:pt x="8256" y="1335"/>
                </a:lnTo>
                <a:lnTo>
                  <a:pt x="8253" y="1313"/>
                </a:lnTo>
                <a:lnTo>
                  <a:pt x="8250" y="1291"/>
                </a:lnTo>
                <a:lnTo>
                  <a:pt x="8249" y="1268"/>
                </a:lnTo>
                <a:lnTo>
                  <a:pt x="8248" y="1243"/>
                </a:lnTo>
                <a:lnTo>
                  <a:pt x="8247" y="1218"/>
                </a:lnTo>
                <a:close/>
                <a:moveTo>
                  <a:pt x="8386" y="1218"/>
                </a:moveTo>
                <a:lnTo>
                  <a:pt x="8387" y="1255"/>
                </a:lnTo>
                <a:lnTo>
                  <a:pt x="8391" y="1290"/>
                </a:lnTo>
                <a:lnTo>
                  <a:pt x="8392" y="1307"/>
                </a:lnTo>
                <a:lnTo>
                  <a:pt x="8396" y="1323"/>
                </a:lnTo>
                <a:lnTo>
                  <a:pt x="8400" y="1338"/>
                </a:lnTo>
                <a:lnTo>
                  <a:pt x="8403" y="1353"/>
                </a:lnTo>
                <a:lnTo>
                  <a:pt x="8407" y="1368"/>
                </a:lnTo>
                <a:lnTo>
                  <a:pt x="8412" y="1380"/>
                </a:lnTo>
                <a:lnTo>
                  <a:pt x="8418" y="1393"/>
                </a:lnTo>
                <a:lnTo>
                  <a:pt x="8424" y="1406"/>
                </a:lnTo>
                <a:lnTo>
                  <a:pt x="8431" y="1417"/>
                </a:lnTo>
                <a:lnTo>
                  <a:pt x="8438" y="1428"/>
                </a:lnTo>
                <a:lnTo>
                  <a:pt x="8445" y="1439"/>
                </a:lnTo>
                <a:lnTo>
                  <a:pt x="8454" y="1449"/>
                </a:lnTo>
                <a:lnTo>
                  <a:pt x="8463" y="1458"/>
                </a:lnTo>
                <a:lnTo>
                  <a:pt x="8471" y="1466"/>
                </a:lnTo>
                <a:lnTo>
                  <a:pt x="8480" y="1475"/>
                </a:lnTo>
                <a:lnTo>
                  <a:pt x="8490" y="1482"/>
                </a:lnTo>
                <a:lnTo>
                  <a:pt x="8500" y="1490"/>
                </a:lnTo>
                <a:lnTo>
                  <a:pt x="8510" y="1496"/>
                </a:lnTo>
                <a:lnTo>
                  <a:pt x="8520" y="1501"/>
                </a:lnTo>
                <a:lnTo>
                  <a:pt x="8531" y="1506"/>
                </a:lnTo>
                <a:lnTo>
                  <a:pt x="8541" y="1511"/>
                </a:lnTo>
                <a:lnTo>
                  <a:pt x="8552" y="1514"/>
                </a:lnTo>
                <a:lnTo>
                  <a:pt x="8563" y="1518"/>
                </a:lnTo>
                <a:lnTo>
                  <a:pt x="8575" y="1521"/>
                </a:lnTo>
                <a:lnTo>
                  <a:pt x="8586" y="1523"/>
                </a:lnTo>
                <a:lnTo>
                  <a:pt x="8599" y="1524"/>
                </a:lnTo>
                <a:lnTo>
                  <a:pt x="8611" y="1525"/>
                </a:lnTo>
                <a:lnTo>
                  <a:pt x="8625" y="1525"/>
                </a:lnTo>
                <a:lnTo>
                  <a:pt x="8637" y="1525"/>
                </a:lnTo>
                <a:lnTo>
                  <a:pt x="8649" y="1524"/>
                </a:lnTo>
                <a:lnTo>
                  <a:pt x="8662" y="1523"/>
                </a:lnTo>
                <a:lnTo>
                  <a:pt x="8673" y="1521"/>
                </a:lnTo>
                <a:lnTo>
                  <a:pt x="8684" y="1518"/>
                </a:lnTo>
                <a:lnTo>
                  <a:pt x="8695" y="1514"/>
                </a:lnTo>
                <a:lnTo>
                  <a:pt x="8706" y="1511"/>
                </a:lnTo>
                <a:lnTo>
                  <a:pt x="8717" y="1506"/>
                </a:lnTo>
                <a:lnTo>
                  <a:pt x="8727" y="1501"/>
                </a:lnTo>
                <a:lnTo>
                  <a:pt x="8738" y="1496"/>
                </a:lnTo>
                <a:lnTo>
                  <a:pt x="8748" y="1488"/>
                </a:lnTo>
                <a:lnTo>
                  <a:pt x="8758" y="1482"/>
                </a:lnTo>
                <a:lnTo>
                  <a:pt x="8767" y="1475"/>
                </a:lnTo>
                <a:lnTo>
                  <a:pt x="8776" y="1466"/>
                </a:lnTo>
                <a:lnTo>
                  <a:pt x="8785" y="1458"/>
                </a:lnTo>
                <a:lnTo>
                  <a:pt x="8794" y="1449"/>
                </a:lnTo>
                <a:lnTo>
                  <a:pt x="8801" y="1438"/>
                </a:lnTo>
                <a:lnTo>
                  <a:pt x="8809" y="1428"/>
                </a:lnTo>
                <a:lnTo>
                  <a:pt x="8816" y="1417"/>
                </a:lnTo>
                <a:lnTo>
                  <a:pt x="8823" y="1405"/>
                </a:lnTo>
                <a:lnTo>
                  <a:pt x="8828" y="1392"/>
                </a:lnTo>
                <a:lnTo>
                  <a:pt x="8835" y="1380"/>
                </a:lnTo>
                <a:lnTo>
                  <a:pt x="8839" y="1365"/>
                </a:lnTo>
                <a:lnTo>
                  <a:pt x="8844" y="1351"/>
                </a:lnTo>
                <a:lnTo>
                  <a:pt x="8848" y="1337"/>
                </a:lnTo>
                <a:lnTo>
                  <a:pt x="8852" y="1321"/>
                </a:lnTo>
                <a:lnTo>
                  <a:pt x="8854" y="1305"/>
                </a:lnTo>
                <a:lnTo>
                  <a:pt x="8857" y="1287"/>
                </a:lnTo>
                <a:lnTo>
                  <a:pt x="8859" y="1251"/>
                </a:lnTo>
                <a:lnTo>
                  <a:pt x="8860" y="1213"/>
                </a:lnTo>
                <a:lnTo>
                  <a:pt x="8859" y="1177"/>
                </a:lnTo>
                <a:lnTo>
                  <a:pt x="8857" y="1144"/>
                </a:lnTo>
                <a:lnTo>
                  <a:pt x="8854" y="1128"/>
                </a:lnTo>
                <a:lnTo>
                  <a:pt x="8852" y="1112"/>
                </a:lnTo>
                <a:lnTo>
                  <a:pt x="8848" y="1097"/>
                </a:lnTo>
                <a:lnTo>
                  <a:pt x="8843" y="1082"/>
                </a:lnTo>
                <a:lnTo>
                  <a:pt x="8839" y="1069"/>
                </a:lnTo>
                <a:lnTo>
                  <a:pt x="8835" y="1056"/>
                </a:lnTo>
                <a:lnTo>
                  <a:pt x="8828" y="1043"/>
                </a:lnTo>
                <a:lnTo>
                  <a:pt x="8822" y="1032"/>
                </a:lnTo>
                <a:lnTo>
                  <a:pt x="8816" y="1019"/>
                </a:lnTo>
                <a:lnTo>
                  <a:pt x="8809" y="1008"/>
                </a:lnTo>
                <a:lnTo>
                  <a:pt x="8801" y="998"/>
                </a:lnTo>
                <a:lnTo>
                  <a:pt x="8793" y="989"/>
                </a:lnTo>
                <a:lnTo>
                  <a:pt x="8775" y="970"/>
                </a:lnTo>
                <a:lnTo>
                  <a:pt x="8757" y="955"/>
                </a:lnTo>
                <a:lnTo>
                  <a:pt x="8747" y="948"/>
                </a:lnTo>
                <a:lnTo>
                  <a:pt x="8737" y="942"/>
                </a:lnTo>
                <a:lnTo>
                  <a:pt x="8727" y="936"/>
                </a:lnTo>
                <a:lnTo>
                  <a:pt x="8717" y="931"/>
                </a:lnTo>
                <a:lnTo>
                  <a:pt x="8706" y="927"/>
                </a:lnTo>
                <a:lnTo>
                  <a:pt x="8695" y="923"/>
                </a:lnTo>
                <a:lnTo>
                  <a:pt x="8684" y="919"/>
                </a:lnTo>
                <a:lnTo>
                  <a:pt x="8673" y="917"/>
                </a:lnTo>
                <a:lnTo>
                  <a:pt x="8660" y="915"/>
                </a:lnTo>
                <a:lnTo>
                  <a:pt x="8649" y="913"/>
                </a:lnTo>
                <a:lnTo>
                  <a:pt x="8637" y="912"/>
                </a:lnTo>
                <a:lnTo>
                  <a:pt x="8625" y="912"/>
                </a:lnTo>
                <a:lnTo>
                  <a:pt x="8599" y="913"/>
                </a:lnTo>
                <a:lnTo>
                  <a:pt x="8575" y="917"/>
                </a:lnTo>
                <a:lnTo>
                  <a:pt x="8563" y="919"/>
                </a:lnTo>
                <a:lnTo>
                  <a:pt x="8552" y="922"/>
                </a:lnTo>
                <a:lnTo>
                  <a:pt x="8541" y="927"/>
                </a:lnTo>
                <a:lnTo>
                  <a:pt x="8531" y="931"/>
                </a:lnTo>
                <a:lnTo>
                  <a:pt x="8520" y="936"/>
                </a:lnTo>
                <a:lnTo>
                  <a:pt x="8510" y="942"/>
                </a:lnTo>
                <a:lnTo>
                  <a:pt x="8500" y="948"/>
                </a:lnTo>
                <a:lnTo>
                  <a:pt x="8490" y="954"/>
                </a:lnTo>
                <a:lnTo>
                  <a:pt x="8480" y="963"/>
                </a:lnTo>
                <a:lnTo>
                  <a:pt x="8471" y="970"/>
                </a:lnTo>
                <a:lnTo>
                  <a:pt x="8463" y="979"/>
                </a:lnTo>
                <a:lnTo>
                  <a:pt x="8454" y="989"/>
                </a:lnTo>
                <a:lnTo>
                  <a:pt x="8445" y="997"/>
                </a:lnTo>
                <a:lnTo>
                  <a:pt x="8438" y="1008"/>
                </a:lnTo>
                <a:lnTo>
                  <a:pt x="8431" y="1019"/>
                </a:lnTo>
                <a:lnTo>
                  <a:pt x="8424" y="1031"/>
                </a:lnTo>
                <a:lnTo>
                  <a:pt x="8418" y="1043"/>
                </a:lnTo>
                <a:lnTo>
                  <a:pt x="8412" y="1056"/>
                </a:lnTo>
                <a:lnTo>
                  <a:pt x="8407" y="1070"/>
                </a:lnTo>
                <a:lnTo>
                  <a:pt x="8403" y="1084"/>
                </a:lnTo>
                <a:lnTo>
                  <a:pt x="8400" y="1098"/>
                </a:lnTo>
                <a:lnTo>
                  <a:pt x="8396" y="1113"/>
                </a:lnTo>
                <a:lnTo>
                  <a:pt x="8392" y="1129"/>
                </a:lnTo>
                <a:lnTo>
                  <a:pt x="8391" y="1147"/>
                </a:lnTo>
                <a:lnTo>
                  <a:pt x="8387" y="1181"/>
                </a:lnTo>
                <a:lnTo>
                  <a:pt x="8386" y="1218"/>
                </a:lnTo>
                <a:close/>
                <a:moveTo>
                  <a:pt x="9632" y="1619"/>
                </a:moveTo>
                <a:lnTo>
                  <a:pt x="9632" y="1518"/>
                </a:lnTo>
                <a:lnTo>
                  <a:pt x="9623" y="1532"/>
                </a:lnTo>
                <a:lnTo>
                  <a:pt x="9613" y="1545"/>
                </a:lnTo>
                <a:lnTo>
                  <a:pt x="9602" y="1559"/>
                </a:lnTo>
                <a:lnTo>
                  <a:pt x="9589" y="1570"/>
                </a:lnTo>
                <a:lnTo>
                  <a:pt x="9578" y="1581"/>
                </a:lnTo>
                <a:lnTo>
                  <a:pt x="9565" y="1591"/>
                </a:lnTo>
                <a:lnTo>
                  <a:pt x="9552" y="1600"/>
                </a:lnTo>
                <a:lnTo>
                  <a:pt x="9537" y="1607"/>
                </a:lnTo>
                <a:lnTo>
                  <a:pt x="9524" y="1614"/>
                </a:lnTo>
                <a:lnTo>
                  <a:pt x="9509" y="1621"/>
                </a:lnTo>
                <a:lnTo>
                  <a:pt x="9493" y="1625"/>
                </a:lnTo>
                <a:lnTo>
                  <a:pt x="9477" y="1629"/>
                </a:lnTo>
                <a:lnTo>
                  <a:pt x="9461" y="1633"/>
                </a:lnTo>
                <a:lnTo>
                  <a:pt x="9443" y="1635"/>
                </a:lnTo>
                <a:lnTo>
                  <a:pt x="9426" y="1637"/>
                </a:lnTo>
                <a:lnTo>
                  <a:pt x="9408" y="1637"/>
                </a:lnTo>
                <a:lnTo>
                  <a:pt x="9384" y="1637"/>
                </a:lnTo>
                <a:lnTo>
                  <a:pt x="9361" y="1634"/>
                </a:lnTo>
                <a:lnTo>
                  <a:pt x="9337" y="1629"/>
                </a:lnTo>
                <a:lnTo>
                  <a:pt x="9315" y="1624"/>
                </a:lnTo>
                <a:lnTo>
                  <a:pt x="9294" y="1617"/>
                </a:lnTo>
                <a:lnTo>
                  <a:pt x="9272" y="1607"/>
                </a:lnTo>
                <a:lnTo>
                  <a:pt x="9251" y="1596"/>
                </a:lnTo>
                <a:lnTo>
                  <a:pt x="9231" y="1583"/>
                </a:lnTo>
                <a:lnTo>
                  <a:pt x="9211" y="1570"/>
                </a:lnTo>
                <a:lnTo>
                  <a:pt x="9193" y="1555"/>
                </a:lnTo>
                <a:lnTo>
                  <a:pt x="9175" y="1539"/>
                </a:lnTo>
                <a:lnTo>
                  <a:pt x="9159" y="1521"/>
                </a:lnTo>
                <a:lnTo>
                  <a:pt x="9145" y="1502"/>
                </a:lnTo>
                <a:lnTo>
                  <a:pt x="9131" y="1481"/>
                </a:lnTo>
                <a:lnTo>
                  <a:pt x="9117" y="1460"/>
                </a:lnTo>
                <a:lnTo>
                  <a:pt x="9106" y="1437"/>
                </a:lnTo>
                <a:lnTo>
                  <a:pt x="9095" y="1412"/>
                </a:lnTo>
                <a:lnTo>
                  <a:pt x="9086" y="1387"/>
                </a:lnTo>
                <a:lnTo>
                  <a:pt x="9079" y="1361"/>
                </a:lnTo>
                <a:lnTo>
                  <a:pt x="9073" y="1334"/>
                </a:lnTo>
                <a:lnTo>
                  <a:pt x="9068" y="1307"/>
                </a:lnTo>
                <a:lnTo>
                  <a:pt x="9064" y="1279"/>
                </a:lnTo>
                <a:lnTo>
                  <a:pt x="9063" y="1249"/>
                </a:lnTo>
                <a:lnTo>
                  <a:pt x="9062" y="1218"/>
                </a:lnTo>
                <a:lnTo>
                  <a:pt x="9062" y="1189"/>
                </a:lnTo>
                <a:lnTo>
                  <a:pt x="9064" y="1160"/>
                </a:lnTo>
                <a:lnTo>
                  <a:pt x="9068" y="1132"/>
                </a:lnTo>
                <a:lnTo>
                  <a:pt x="9072" y="1105"/>
                </a:lnTo>
                <a:lnTo>
                  <a:pt x="9078" y="1077"/>
                </a:lnTo>
                <a:lnTo>
                  <a:pt x="9084" y="1052"/>
                </a:lnTo>
                <a:lnTo>
                  <a:pt x="9093" y="1026"/>
                </a:lnTo>
                <a:lnTo>
                  <a:pt x="9101" y="1001"/>
                </a:lnTo>
                <a:lnTo>
                  <a:pt x="9112" y="977"/>
                </a:lnTo>
                <a:lnTo>
                  <a:pt x="9125" y="955"/>
                </a:lnTo>
                <a:lnTo>
                  <a:pt x="9137" y="934"/>
                </a:lnTo>
                <a:lnTo>
                  <a:pt x="9152" y="915"/>
                </a:lnTo>
                <a:lnTo>
                  <a:pt x="9168" y="896"/>
                </a:lnTo>
                <a:lnTo>
                  <a:pt x="9184" y="880"/>
                </a:lnTo>
                <a:lnTo>
                  <a:pt x="9203" y="865"/>
                </a:lnTo>
                <a:lnTo>
                  <a:pt x="9222" y="850"/>
                </a:lnTo>
                <a:lnTo>
                  <a:pt x="9242" y="839"/>
                </a:lnTo>
                <a:lnTo>
                  <a:pt x="9263" y="828"/>
                </a:lnTo>
                <a:lnTo>
                  <a:pt x="9285" y="820"/>
                </a:lnTo>
                <a:lnTo>
                  <a:pt x="9308" y="812"/>
                </a:lnTo>
                <a:lnTo>
                  <a:pt x="9330" y="806"/>
                </a:lnTo>
                <a:lnTo>
                  <a:pt x="9353" y="802"/>
                </a:lnTo>
                <a:lnTo>
                  <a:pt x="9377" y="800"/>
                </a:lnTo>
                <a:lnTo>
                  <a:pt x="9401" y="799"/>
                </a:lnTo>
                <a:lnTo>
                  <a:pt x="9419" y="800"/>
                </a:lnTo>
                <a:lnTo>
                  <a:pt x="9437" y="801"/>
                </a:lnTo>
                <a:lnTo>
                  <a:pt x="9453" y="803"/>
                </a:lnTo>
                <a:lnTo>
                  <a:pt x="9471" y="806"/>
                </a:lnTo>
                <a:lnTo>
                  <a:pt x="9485" y="811"/>
                </a:lnTo>
                <a:lnTo>
                  <a:pt x="9502" y="816"/>
                </a:lnTo>
                <a:lnTo>
                  <a:pt x="9516" y="822"/>
                </a:lnTo>
                <a:lnTo>
                  <a:pt x="9531" y="829"/>
                </a:lnTo>
                <a:lnTo>
                  <a:pt x="9545" y="838"/>
                </a:lnTo>
                <a:lnTo>
                  <a:pt x="9558" y="845"/>
                </a:lnTo>
                <a:lnTo>
                  <a:pt x="9571" y="855"/>
                </a:lnTo>
                <a:lnTo>
                  <a:pt x="9582" y="865"/>
                </a:lnTo>
                <a:lnTo>
                  <a:pt x="9593" y="875"/>
                </a:lnTo>
                <a:lnTo>
                  <a:pt x="9604" y="886"/>
                </a:lnTo>
                <a:lnTo>
                  <a:pt x="9614" y="897"/>
                </a:lnTo>
                <a:lnTo>
                  <a:pt x="9623" y="910"/>
                </a:lnTo>
                <a:lnTo>
                  <a:pt x="9623" y="511"/>
                </a:lnTo>
                <a:lnTo>
                  <a:pt x="9760" y="511"/>
                </a:lnTo>
                <a:lnTo>
                  <a:pt x="9760" y="1619"/>
                </a:lnTo>
                <a:lnTo>
                  <a:pt x="9632" y="1619"/>
                </a:lnTo>
                <a:close/>
                <a:moveTo>
                  <a:pt x="9201" y="1219"/>
                </a:moveTo>
                <a:lnTo>
                  <a:pt x="9203" y="1256"/>
                </a:lnTo>
                <a:lnTo>
                  <a:pt x="9205" y="1291"/>
                </a:lnTo>
                <a:lnTo>
                  <a:pt x="9208" y="1307"/>
                </a:lnTo>
                <a:lnTo>
                  <a:pt x="9210" y="1323"/>
                </a:lnTo>
                <a:lnTo>
                  <a:pt x="9214" y="1339"/>
                </a:lnTo>
                <a:lnTo>
                  <a:pt x="9217" y="1354"/>
                </a:lnTo>
                <a:lnTo>
                  <a:pt x="9222" y="1368"/>
                </a:lnTo>
                <a:lnTo>
                  <a:pt x="9227" y="1381"/>
                </a:lnTo>
                <a:lnTo>
                  <a:pt x="9232" y="1393"/>
                </a:lnTo>
                <a:lnTo>
                  <a:pt x="9238" y="1406"/>
                </a:lnTo>
                <a:lnTo>
                  <a:pt x="9245" y="1418"/>
                </a:lnTo>
                <a:lnTo>
                  <a:pt x="9251" y="1429"/>
                </a:lnTo>
                <a:lnTo>
                  <a:pt x="9258" y="1439"/>
                </a:lnTo>
                <a:lnTo>
                  <a:pt x="9267" y="1449"/>
                </a:lnTo>
                <a:lnTo>
                  <a:pt x="9283" y="1467"/>
                </a:lnTo>
                <a:lnTo>
                  <a:pt x="9300" y="1482"/>
                </a:lnTo>
                <a:lnTo>
                  <a:pt x="9319" y="1496"/>
                </a:lnTo>
                <a:lnTo>
                  <a:pt x="9337" y="1506"/>
                </a:lnTo>
                <a:lnTo>
                  <a:pt x="9347" y="1511"/>
                </a:lnTo>
                <a:lnTo>
                  <a:pt x="9357" y="1514"/>
                </a:lnTo>
                <a:lnTo>
                  <a:pt x="9367" y="1518"/>
                </a:lnTo>
                <a:lnTo>
                  <a:pt x="9378" y="1521"/>
                </a:lnTo>
                <a:lnTo>
                  <a:pt x="9399" y="1524"/>
                </a:lnTo>
                <a:lnTo>
                  <a:pt x="9421" y="1525"/>
                </a:lnTo>
                <a:lnTo>
                  <a:pt x="9442" y="1524"/>
                </a:lnTo>
                <a:lnTo>
                  <a:pt x="9463" y="1521"/>
                </a:lnTo>
                <a:lnTo>
                  <a:pt x="9484" y="1516"/>
                </a:lnTo>
                <a:lnTo>
                  <a:pt x="9504" y="1507"/>
                </a:lnTo>
                <a:lnTo>
                  <a:pt x="9523" y="1497"/>
                </a:lnTo>
                <a:lnTo>
                  <a:pt x="9540" y="1485"/>
                </a:lnTo>
                <a:lnTo>
                  <a:pt x="9557" y="1470"/>
                </a:lnTo>
                <a:lnTo>
                  <a:pt x="9573" y="1453"/>
                </a:lnTo>
                <a:lnTo>
                  <a:pt x="9581" y="1443"/>
                </a:lnTo>
                <a:lnTo>
                  <a:pt x="9588" y="1433"/>
                </a:lnTo>
                <a:lnTo>
                  <a:pt x="9594" y="1423"/>
                </a:lnTo>
                <a:lnTo>
                  <a:pt x="9600" y="1411"/>
                </a:lnTo>
                <a:lnTo>
                  <a:pt x="9605" y="1400"/>
                </a:lnTo>
                <a:lnTo>
                  <a:pt x="9611" y="1387"/>
                </a:lnTo>
                <a:lnTo>
                  <a:pt x="9615" y="1374"/>
                </a:lnTo>
                <a:lnTo>
                  <a:pt x="9620" y="1360"/>
                </a:lnTo>
                <a:lnTo>
                  <a:pt x="9626" y="1332"/>
                </a:lnTo>
                <a:lnTo>
                  <a:pt x="9631" y="1300"/>
                </a:lnTo>
                <a:lnTo>
                  <a:pt x="9635" y="1266"/>
                </a:lnTo>
                <a:lnTo>
                  <a:pt x="9635" y="1231"/>
                </a:lnTo>
                <a:lnTo>
                  <a:pt x="9635" y="1191"/>
                </a:lnTo>
                <a:lnTo>
                  <a:pt x="9631" y="1154"/>
                </a:lnTo>
                <a:lnTo>
                  <a:pt x="9626" y="1119"/>
                </a:lnTo>
                <a:lnTo>
                  <a:pt x="9620" y="1087"/>
                </a:lnTo>
                <a:lnTo>
                  <a:pt x="9615" y="1073"/>
                </a:lnTo>
                <a:lnTo>
                  <a:pt x="9610" y="1059"/>
                </a:lnTo>
                <a:lnTo>
                  <a:pt x="9605" y="1045"/>
                </a:lnTo>
                <a:lnTo>
                  <a:pt x="9599" y="1033"/>
                </a:lnTo>
                <a:lnTo>
                  <a:pt x="9593" y="1021"/>
                </a:lnTo>
                <a:lnTo>
                  <a:pt x="9587" y="1010"/>
                </a:lnTo>
                <a:lnTo>
                  <a:pt x="9579" y="998"/>
                </a:lnTo>
                <a:lnTo>
                  <a:pt x="9572" y="989"/>
                </a:lnTo>
                <a:lnTo>
                  <a:pt x="9555" y="971"/>
                </a:lnTo>
                <a:lnTo>
                  <a:pt x="9537" y="955"/>
                </a:lnTo>
                <a:lnTo>
                  <a:pt x="9529" y="948"/>
                </a:lnTo>
                <a:lnTo>
                  <a:pt x="9520" y="942"/>
                </a:lnTo>
                <a:lnTo>
                  <a:pt x="9510" y="936"/>
                </a:lnTo>
                <a:lnTo>
                  <a:pt x="9500" y="931"/>
                </a:lnTo>
                <a:lnTo>
                  <a:pt x="9490" y="927"/>
                </a:lnTo>
                <a:lnTo>
                  <a:pt x="9481" y="923"/>
                </a:lnTo>
                <a:lnTo>
                  <a:pt x="9469" y="919"/>
                </a:lnTo>
                <a:lnTo>
                  <a:pt x="9460" y="917"/>
                </a:lnTo>
                <a:lnTo>
                  <a:pt x="9448" y="915"/>
                </a:lnTo>
                <a:lnTo>
                  <a:pt x="9437" y="913"/>
                </a:lnTo>
                <a:lnTo>
                  <a:pt x="9426" y="912"/>
                </a:lnTo>
                <a:lnTo>
                  <a:pt x="9415" y="912"/>
                </a:lnTo>
                <a:lnTo>
                  <a:pt x="9392" y="913"/>
                </a:lnTo>
                <a:lnTo>
                  <a:pt x="9371" y="917"/>
                </a:lnTo>
                <a:lnTo>
                  <a:pt x="9361" y="919"/>
                </a:lnTo>
                <a:lnTo>
                  <a:pt x="9351" y="922"/>
                </a:lnTo>
                <a:lnTo>
                  <a:pt x="9341" y="926"/>
                </a:lnTo>
                <a:lnTo>
                  <a:pt x="9331" y="931"/>
                </a:lnTo>
                <a:lnTo>
                  <a:pt x="9313" y="940"/>
                </a:lnTo>
                <a:lnTo>
                  <a:pt x="9295" y="953"/>
                </a:lnTo>
                <a:lnTo>
                  <a:pt x="9278" y="969"/>
                </a:lnTo>
                <a:lnTo>
                  <a:pt x="9262" y="986"/>
                </a:lnTo>
                <a:lnTo>
                  <a:pt x="9254" y="995"/>
                </a:lnTo>
                <a:lnTo>
                  <a:pt x="9248" y="1006"/>
                </a:lnTo>
                <a:lnTo>
                  <a:pt x="9242" y="1017"/>
                </a:lnTo>
                <a:lnTo>
                  <a:pt x="9236" y="1028"/>
                </a:lnTo>
                <a:lnTo>
                  <a:pt x="9230" y="1040"/>
                </a:lnTo>
                <a:lnTo>
                  <a:pt x="9225" y="1053"/>
                </a:lnTo>
                <a:lnTo>
                  <a:pt x="9221" y="1066"/>
                </a:lnTo>
                <a:lnTo>
                  <a:pt x="9216" y="1081"/>
                </a:lnTo>
                <a:lnTo>
                  <a:pt x="9210" y="1112"/>
                </a:lnTo>
                <a:lnTo>
                  <a:pt x="9205" y="1144"/>
                </a:lnTo>
                <a:lnTo>
                  <a:pt x="9203" y="1180"/>
                </a:lnTo>
                <a:lnTo>
                  <a:pt x="9201" y="1219"/>
                </a:lnTo>
                <a:close/>
                <a:moveTo>
                  <a:pt x="9928" y="1928"/>
                </a:moveTo>
                <a:lnTo>
                  <a:pt x="9928" y="816"/>
                </a:lnTo>
                <a:lnTo>
                  <a:pt x="10052" y="816"/>
                </a:lnTo>
                <a:lnTo>
                  <a:pt x="10052" y="922"/>
                </a:lnTo>
                <a:lnTo>
                  <a:pt x="10064" y="907"/>
                </a:lnTo>
                <a:lnTo>
                  <a:pt x="10075" y="892"/>
                </a:lnTo>
                <a:lnTo>
                  <a:pt x="10087" y="880"/>
                </a:lnTo>
                <a:lnTo>
                  <a:pt x="10098" y="868"/>
                </a:lnTo>
                <a:lnTo>
                  <a:pt x="10112" y="857"/>
                </a:lnTo>
                <a:lnTo>
                  <a:pt x="10124" y="847"/>
                </a:lnTo>
                <a:lnTo>
                  <a:pt x="10138" y="838"/>
                </a:lnTo>
                <a:lnTo>
                  <a:pt x="10151" y="829"/>
                </a:lnTo>
                <a:lnTo>
                  <a:pt x="10165" y="822"/>
                </a:lnTo>
                <a:lnTo>
                  <a:pt x="10180" y="816"/>
                </a:lnTo>
                <a:lnTo>
                  <a:pt x="10196" y="811"/>
                </a:lnTo>
                <a:lnTo>
                  <a:pt x="10212" y="806"/>
                </a:lnTo>
                <a:lnTo>
                  <a:pt x="10229" y="803"/>
                </a:lnTo>
                <a:lnTo>
                  <a:pt x="10248" y="801"/>
                </a:lnTo>
                <a:lnTo>
                  <a:pt x="10266" y="800"/>
                </a:lnTo>
                <a:lnTo>
                  <a:pt x="10285" y="799"/>
                </a:lnTo>
                <a:lnTo>
                  <a:pt x="10311" y="800"/>
                </a:lnTo>
                <a:lnTo>
                  <a:pt x="10335" y="802"/>
                </a:lnTo>
                <a:lnTo>
                  <a:pt x="10359" y="806"/>
                </a:lnTo>
                <a:lnTo>
                  <a:pt x="10382" y="812"/>
                </a:lnTo>
                <a:lnTo>
                  <a:pt x="10405" y="820"/>
                </a:lnTo>
                <a:lnTo>
                  <a:pt x="10426" y="828"/>
                </a:lnTo>
                <a:lnTo>
                  <a:pt x="10447" y="839"/>
                </a:lnTo>
                <a:lnTo>
                  <a:pt x="10466" y="852"/>
                </a:lnTo>
                <a:lnTo>
                  <a:pt x="10486" y="865"/>
                </a:lnTo>
                <a:lnTo>
                  <a:pt x="10503" y="881"/>
                </a:lnTo>
                <a:lnTo>
                  <a:pt x="10521" y="897"/>
                </a:lnTo>
                <a:lnTo>
                  <a:pt x="10535" y="916"/>
                </a:lnTo>
                <a:lnTo>
                  <a:pt x="10550" y="934"/>
                </a:lnTo>
                <a:lnTo>
                  <a:pt x="10563" y="955"/>
                </a:lnTo>
                <a:lnTo>
                  <a:pt x="10575" y="977"/>
                </a:lnTo>
                <a:lnTo>
                  <a:pt x="10586" y="1001"/>
                </a:lnTo>
                <a:lnTo>
                  <a:pt x="10595" y="1026"/>
                </a:lnTo>
                <a:lnTo>
                  <a:pt x="10603" y="1050"/>
                </a:lnTo>
                <a:lnTo>
                  <a:pt x="10610" y="1075"/>
                </a:lnTo>
                <a:lnTo>
                  <a:pt x="10616" y="1102"/>
                </a:lnTo>
                <a:lnTo>
                  <a:pt x="10619" y="1128"/>
                </a:lnTo>
                <a:lnTo>
                  <a:pt x="10623" y="1155"/>
                </a:lnTo>
                <a:lnTo>
                  <a:pt x="10626" y="1184"/>
                </a:lnTo>
                <a:lnTo>
                  <a:pt x="10626" y="1212"/>
                </a:lnTo>
                <a:lnTo>
                  <a:pt x="10624" y="1242"/>
                </a:lnTo>
                <a:lnTo>
                  <a:pt x="10623" y="1271"/>
                </a:lnTo>
                <a:lnTo>
                  <a:pt x="10619" y="1301"/>
                </a:lnTo>
                <a:lnTo>
                  <a:pt x="10615" y="1329"/>
                </a:lnTo>
                <a:lnTo>
                  <a:pt x="10608" y="1356"/>
                </a:lnTo>
                <a:lnTo>
                  <a:pt x="10601" y="1382"/>
                </a:lnTo>
                <a:lnTo>
                  <a:pt x="10592" y="1408"/>
                </a:lnTo>
                <a:lnTo>
                  <a:pt x="10581" y="1433"/>
                </a:lnTo>
                <a:lnTo>
                  <a:pt x="10570" y="1458"/>
                </a:lnTo>
                <a:lnTo>
                  <a:pt x="10556" y="1480"/>
                </a:lnTo>
                <a:lnTo>
                  <a:pt x="10543" y="1501"/>
                </a:lnTo>
                <a:lnTo>
                  <a:pt x="10527" y="1521"/>
                </a:lnTo>
                <a:lnTo>
                  <a:pt x="10511" y="1539"/>
                </a:lnTo>
                <a:lnTo>
                  <a:pt x="10492" y="1555"/>
                </a:lnTo>
                <a:lnTo>
                  <a:pt x="10474" y="1571"/>
                </a:lnTo>
                <a:lnTo>
                  <a:pt x="10453" y="1585"/>
                </a:lnTo>
                <a:lnTo>
                  <a:pt x="10432" y="1597"/>
                </a:lnTo>
                <a:lnTo>
                  <a:pt x="10411" y="1607"/>
                </a:lnTo>
                <a:lnTo>
                  <a:pt x="10388" y="1617"/>
                </a:lnTo>
                <a:lnTo>
                  <a:pt x="10366" y="1624"/>
                </a:lnTo>
                <a:lnTo>
                  <a:pt x="10344" y="1629"/>
                </a:lnTo>
                <a:lnTo>
                  <a:pt x="10322" y="1634"/>
                </a:lnTo>
                <a:lnTo>
                  <a:pt x="10298" y="1637"/>
                </a:lnTo>
                <a:lnTo>
                  <a:pt x="10276" y="1637"/>
                </a:lnTo>
                <a:lnTo>
                  <a:pt x="10259" y="1637"/>
                </a:lnTo>
                <a:lnTo>
                  <a:pt x="10243" y="1635"/>
                </a:lnTo>
                <a:lnTo>
                  <a:pt x="10227" y="1633"/>
                </a:lnTo>
                <a:lnTo>
                  <a:pt x="10211" y="1629"/>
                </a:lnTo>
                <a:lnTo>
                  <a:pt x="10196" y="1625"/>
                </a:lnTo>
                <a:lnTo>
                  <a:pt x="10181" y="1621"/>
                </a:lnTo>
                <a:lnTo>
                  <a:pt x="10167" y="1614"/>
                </a:lnTo>
                <a:lnTo>
                  <a:pt x="10154" y="1608"/>
                </a:lnTo>
                <a:lnTo>
                  <a:pt x="10140" y="1601"/>
                </a:lnTo>
                <a:lnTo>
                  <a:pt x="10128" y="1593"/>
                </a:lnTo>
                <a:lnTo>
                  <a:pt x="10115" y="1585"/>
                </a:lnTo>
                <a:lnTo>
                  <a:pt x="10104" y="1576"/>
                </a:lnTo>
                <a:lnTo>
                  <a:pt x="10093" y="1566"/>
                </a:lnTo>
                <a:lnTo>
                  <a:pt x="10083" y="1556"/>
                </a:lnTo>
                <a:lnTo>
                  <a:pt x="10073" y="1546"/>
                </a:lnTo>
                <a:lnTo>
                  <a:pt x="10065" y="1535"/>
                </a:lnTo>
                <a:lnTo>
                  <a:pt x="10065" y="1928"/>
                </a:lnTo>
                <a:lnTo>
                  <a:pt x="9928" y="1928"/>
                </a:lnTo>
                <a:close/>
                <a:moveTo>
                  <a:pt x="10052" y="1223"/>
                </a:moveTo>
                <a:lnTo>
                  <a:pt x="10052" y="1260"/>
                </a:lnTo>
                <a:lnTo>
                  <a:pt x="10056" y="1295"/>
                </a:lnTo>
                <a:lnTo>
                  <a:pt x="10061" y="1327"/>
                </a:lnTo>
                <a:lnTo>
                  <a:pt x="10067" y="1358"/>
                </a:lnTo>
                <a:lnTo>
                  <a:pt x="10072" y="1371"/>
                </a:lnTo>
                <a:lnTo>
                  <a:pt x="10076" y="1385"/>
                </a:lnTo>
                <a:lnTo>
                  <a:pt x="10082" y="1397"/>
                </a:lnTo>
                <a:lnTo>
                  <a:pt x="10087" y="1409"/>
                </a:lnTo>
                <a:lnTo>
                  <a:pt x="10093" y="1421"/>
                </a:lnTo>
                <a:lnTo>
                  <a:pt x="10099" y="1432"/>
                </a:lnTo>
                <a:lnTo>
                  <a:pt x="10107" y="1442"/>
                </a:lnTo>
                <a:lnTo>
                  <a:pt x="10114" y="1451"/>
                </a:lnTo>
                <a:lnTo>
                  <a:pt x="10130" y="1469"/>
                </a:lnTo>
                <a:lnTo>
                  <a:pt x="10148" y="1484"/>
                </a:lnTo>
                <a:lnTo>
                  <a:pt x="10165" y="1496"/>
                </a:lnTo>
                <a:lnTo>
                  <a:pt x="10183" y="1507"/>
                </a:lnTo>
                <a:lnTo>
                  <a:pt x="10203" y="1514"/>
                </a:lnTo>
                <a:lnTo>
                  <a:pt x="10223" y="1521"/>
                </a:lnTo>
                <a:lnTo>
                  <a:pt x="10245" y="1524"/>
                </a:lnTo>
                <a:lnTo>
                  <a:pt x="10266" y="1525"/>
                </a:lnTo>
                <a:lnTo>
                  <a:pt x="10288" y="1524"/>
                </a:lnTo>
                <a:lnTo>
                  <a:pt x="10311" y="1521"/>
                </a:lnTo>
                <a:lnTo>
                  <a:pt x="10321" y="1518"/>
                </a:lnTo>
                <a:lnTo>
                  <a:pt x="10330" y="1514"/>
                </a:lnTo>
                <a:lnTo>
                  <a:pt x="10340" y="1511"/>
                </a:lnTo>
                <a:lnTo>
                  <a:pt x="10350" y="1506"/>
                </a:lnTo>
                <a:lnTo>
                  <a:pt x="10370" y="1496"/>
                </a:lnTo>
                <a:lnTo>
                  <a:pt x="10387" y="1482"/>
                </a:lnTo>
                <a:lnTo>
                  <a:pt x="10405" y="1466"/>
                </a:lnTo>
                <a:lnTo>
                  <a:pt x="10422" y="1449"/>
                </a:lnTo>
                <a:lnTo>
                  <a:pt x="10429" y="1439"/>
                </a:lnTo>
                <a:lnTo>
                  <a:pt x="10437" y="1428"/>
                </a:lnTo>
                <a:lnTo>
                  <a:pt x="10444" y="1417"/>
                </a:lnTo>
                <a:lnTo>
                  <a:pt x="10450" y="1405"/>
                </a:lnTo>
                <a:lnTo>
                  <a:pt x="10455" y="1392"/>
                </a:lnTo>
                <a:lnTo>
                  <a:pt x="10461" y="1380"/>
                </a:lnTo>
                <a:lnTo>
                  <a:pt x="10466" y="1365"/>
                </a:lnTo>
                <a:lnTo>
                  <a:pt x="10470" y="1351"/>
                </a:lnTo>
                <a:lnTo>
                  <a:pt x="10477" y="1321"/>
                </a:lnTo>
                <a:lnTo>
                  <a:pt x="10482" y="1286"/>
                </a:lnTo>
                <a:lnTo>
                  <a:pt x="10485" y="1250"/>
                </a:lnTo>
                <a:lnTo>
                  <a:pt x="10486" y="1211"/>
                </a:lnTo>
                <a:lnTo>
                  <a:pt x="10485" y="1174"/>
                </a:lnTo>
                <a:lnTo>
                  <a:pt x="10482" y="1139"/>
                </a:lnTo>
                <a:lnTo>
                  <a:pt x="10477" y="1107"/>
                </a:lnTo>
                <a:lnTo>
                  <a:pt x="10470" y="1077"/>
                </a:lnTo>
                <a:lnTo>
                  <a:pt x="10466" y="1063"/>
                </a:lnTo>
                <a:lnTo>
                  <a:pt x="10461" y="1050"/>
                </a:lnTo>
                <a:lnTo>
                  <a:pt x="10456" y="1037"/>
                </a:lnTo>
                <a:lnTo>
                  <a:pt x="10450" y="1024"/>
                </a:lnTo>
                <a:lnTo>
                  <a:pt x="10444" y="1013"/>
                </a:lnTo>
                <a:lnTo>
                  <a:pt x="10438" y="1002"/>
                </a:lnTo>
                <a:lnTo>
                  <a:pt x="10430" y="991"/>
                </a:lnTo>
                <a:lnTo>
                  <a:pt x="10423" y="981"/>
                </a:lnTo>
                <a:lnTo>
                  <a:pt x="10407" y="964"/>
                </a:lnTo>
                <a:lnTo>
                  <a:pt x="10390" y="948"/>
                </a:lnTo>
                <a:lnTo>
                  <a:pt x="10372" y="936"/>
                </a:lnTo>
                <a:lnTo>
                  <a:pt x="10354" y="924"/>
                </a:lnTo>
                <a:lnTo>
                  <a:pt x="10344" y="921"/>
                </a:lnTo>
                <a:lnTo>
                  <a:pt x="10334" y="916"/>
                </a:lnTo>
                <a:lnTo>
                  <a:pt x="10324" y="913"/>
                </a:lnTo>
                <a:lnTo>
                  <a:pt x="10314" y="911"/>
                </a:lnTo>
                <a:lnTo>
                  <a:pt x="10293" y="907"/>
                </a:lnTo>
                <a:lnTo>
                  <a:pt x="10272" y="906"/>
                </a:lnTo>
                <a:lnTo>
                  <a:pt x="10261" y="906"/>
                </a:lnTo>
                <a:lnTo>
                  <a:pt x="10251" y="907"/>
                </a:lnTo>
                <a:lnTo>
                  <a:pt x="10240" y="908"/>
                </a:lnTo>
                <a:lnTo>
                  <a:pt x="10230" y="911"/>
                </a:lnTo>
                <a:lnTo>
                  <a:pt x="10220" y="913"/>
                </a:lnTo>
                <a:lnTo>
                  <a:pt x="10211" y="917"/>
                </a:lnTo>
                <a:lnTo>
                  <a:pt x="10201" y="921"/>
                </a:lnTo>
                <a:lnTo>
                  <a:pt x="10191" y="926"/>
                </a:lnTo>
                <a:lnTo>
                  <a:pt x="10172" y="937"/>
                </a:lnTo>
                <a:lnTo>
                  <a:pt x="10154" y="952"/>
                </a:lnTo>
                <a:lnTo>
                  <a:pt x="10136" y="968"/>
                </a:lnTo>
                <a:lnTo>
                  <a:pt x="10119" y="986"/>
                </a:lnTo>
                <a:lnTo>
                  <a:pt x="10111" y="997"/>
                </a:lnTo>
                <a:lnTo>
                  <a:pt x="10103" y="1008"/>
                </a:lnTo>
                <a:lnTo>
                  <a:pt x="10096" y="1019"/>
                </a:lnTo>
                <a:lnTo>
                  <a:pt x="10090" y="1032"/>
                </a:lnTo>
                <a:lnTo>
                  <a:pt x="10083" y="1044"/>
                </a:lnTo>
                <a:lnTo>
                  <a:pt x="10078" y="1058"/>
                </a:lnTo>
                <a:lnTo>
                  <a:pt x="10073" y="1071"/>
                </a:lnTo>
                <a:lnTo>
                  <a:pt x="10069" y="1086"/>
                </a:lnTo>
                <a:lnTo>
                  <a:pt x="10065" y="1101"/>
                </a:lnTo>
                <a:lnTo>
                  <a:pt x="10061" y="1117"/>
                </a:lnTo>
                <a:lnTo>
                  <a:pt x="10059" y="1133"/>
                </a:lnTo>
                <a:lnTo>
                  <a:pt x="10056" y="1150"/>
                </a:lnTo>
                <a:lnTo>
                  <a:pt x="10052" y="1185"/>
                </a:lnTo>
                <a:lnTo>
                  <a:pt x="10052" y="1223"/>
                </a:lnTo>
                <a:close/>
                <a:moveTo>
                  <a:pt x="10692" y="1218"/>
                </a:moveTo>
                <a:lnTo>
                  <a:pt x="10692" y="1191"/>
                </a:lnTo>
                <a:lnTo>
                  <a:pt x="10694" y="1164"/>
                </a:lnTo>
                <a:lnTo>
                  <a:pt x="10696" y="1138"/>
                </a:lnTo>
                <a:lnTo>
                  <a:pt x="10700" y="1113"/>
                </a:lnTo>
                <a:lnTo>
                  <a:pt x="10703" y="1090"/>
                </a:lnTo>
                <a:lnTo>
                  <a:pt x="10710" y="1068"/>
                </a:lnTo>
                <a:lnTo>
                  <a:pt x="10716" y="1045"/>
                </a:lnTo>
                <a:lnTo>
                  <a:pt x="10723" y="1024"/>
                </a:lnTo>
                <a:lnTo>
                  <a:pt x="10731" y="1003"/>
                </a:lnTo>
                <a:lnTo>
                  <a:pt x="10740" y="985"/>
                </a:lnTo>
                <a:lnTo>
                  <a:pt x="10750" y="966"/>
                </a:lnTo>
                <a:lnTo>
                  <a:pt x="10761" y="949"/>
                </a:lnTo>
                <a:lnTo>
                  <a:pt x="10774" y="932"/>
                </a:lnTo>
                <a:lnTo>
                  <a:pt x="10787" y="917"/>
                </a:lnTo>
                <a:lnTo>
                  <a:pt x="10801" y="902"/>
                </a:lnTo>
                <a:lnTo>
                  <a:pt x="10816" y="887"/>
                </a:lnTo>
                <a:lnTo>
                  <a:pt x="10829" y="878"/>
                </a:lnTo>
                <a:lnTo>
                  <a:pt x="10843" y="866"/>
                </a:lnTo>
                <a:lnTo>
                  <a:pt x="10857" y="858"/>
                </a:lnTo>
                <a:lnTo>
                  <a:pt x="10870" y="849"/>
                </a:lnTo>
                <a:lnTo>
                  <a:pt x="10885" y="841"/>
                </a:lnTo>
                <a:lnTo>
                  <a:pt x="10900" y="833"/>
                </a:lnTo>
                <a:lnTo>
                  <a:pt x="10916" y="827"/>
                </a:lnTo>
                <a:lnTo>
                  <a:pt x="10931" y="821"/>
                </a:lnTo>
                <a:lnTo>
                  <a:pt x="10947" y="816"/>
                </a:lnTo>
                <a:lnTo>
                  <a:pt x="10964" y="811"/>
                </a:lnTo>
                <a:lnTo>
                  <a:pt x="10980" y="807"/>
                </a:lnTo>
                <a:lnTo>
                  <a:pt x="10997" y="805"/>
                </a:lnTo>
                <a:lnTo>
                  <a:pt x="11015" y="802"/>
                </a:lnTo>
                <a:lnTo>
                  <a:pt x="11032" y="800"/>
                </a:lnTo>
                <a:lnTo>
                  <a:pt x="11051" y="799"/>
                </a:lnTo>
                <a:lnTo>
                  <a:pt x="11069" y="799"/>
                </a:lnTo>
                <a:lnTo>
                  <a:pt x="11090" y="800"/>
                </a:lnTo>
                <a:lnTo>
                  <a:pt x="11110" y="801"/>
                </a:lnTo>
                <a:lnTo>
                  <a:pt x="11130" y="802"/>
                </a:lnTo>
                <a:lnTo>
                  <a:pt x="11148" y="806"/>
                </a:lnTo>
                <a:lnTo>
                  <a:pt x="11167" y="810"/>
                </a:lnTo>
                <a:lnTo>
                  <a:pt x="11185" y="815"/>
                </a:lnTo>
                <a:lnTo>
                  <a:pt x="11202" y="820"/>
                </a:lnTo>
                <a:lnTo>
                  <a:pt x="11220" y="826"/>
                </a:lnTo>
                <a:lnTo>
                  <a:pt x="11236" y="833"/>
                </a:lnTo>
                <a:lnTo>
                  <a:pt x="11253" y="841"/>
                </a:lnTo>
                <a:lnTo>
                  <a:pt x="11268" y="850"/>
                </a:lnTo>
                <a:lnTo>
                  <a:pt x="11284" y="860"/>
                </a:lnTo>
                <a:lnTo>
                  <a:pt x="11299" y="870"/>
                </a:lnTo>
                <a:lnTo>
                  <a:pt x="11312" y="881"/>
                </a:lnTo>
                <a:lnTo>
                  <a:pt x="11327" y="894"/>
                </a:lnTo>
                <a:lnTo>
                  <a:pt x="11340" y="907"/>
                </a:lnTo>
                <a:lnTo>
                  <a:pt x="11353" y="921"/>
                </a:lnTo>
                <a:lnTo>
                  <a:pt x="11364" y="936"/>
                </a:lnTo>
                <a:lnTo>
                  <a:pt x="11375" y="950"/>
                </a:lnTo>
                <a:lnTo>
                  <a:pt x="11387" y="966"/>
                </a:lnTo>
                <a:lnTo>
                  <a:pt x="11395" y="982"/>
                </a:lnTo>
                <a:lnTo>
                  <a:pt x="11404" y="1000"/>
                </a:lnTo>
                <a:lnTo>
                  <a:pt x="11412" y="1018"/>
                </a:lnTo>
                <a:lnTo>
                  <a:pt x="11419" y="1036"/>
                </a:lnTo>
                <a:lnTo>
                  <a:pt x="11425" y="1055"/>
                </a:lnTo>
                <a:lnTo>
                  <a:pt x="11431" y="1075"/>
                </a:lnTo>
                <a:lnTo>
                  <a:pt x="11435" y="1095"/>
                </a:lnTo>
                <a:lnTo>
                  <a:pt x="11438" y="1116"/>
                </a:lnTo>
                <a:lnTo>
                  <a:pt x="11442" y="1138"/>
                </a:lnTo>
                <a:lnTo>
                  <a:pt x="11443" y="1160"/>
                </a:lnTo>
                <a:lnTo>
                  <a:pt x="11445" y="1182"/>
                </a:lnTo>
                <a:lnTo>
                  <a:pt x="11446" y="1207"/>
                </a:lnTo>
                <a:lnTo>
                  <a:pt x="11445" y="1244"/>
                </a:lnTo>
                <a:lnTo>
                  <a:pt x="11442" y="1280"/>
                </a:lnTo>
                <a:lnTo>
                  <a:pt x="11438" y="1313"/>
                </a:lnTo>
                <a:lnTo>
                  <a:pt x="11433" y="1345"/>
                </a:lnTo>
                <a:lnTo>
                  <a:pt x="11427" y="1374"/>
                </a:lnTo>
                <a:lnTo>
                  <a:pt x="11419" y="1402"/>
                </a:lnTo>
                <a:lnTo>
                  <a:pt x="11410" y="1427"/>
                </a:lnTo>
                <a:lnTo>
                  <a:pt x="11399" y="1450"/>
                </a:lnTo>
                <a:lnTo>
                  <a:pt x="11387" y="1471"/>
                </a:lnTo>
                <a:lnTo>
                  <a:pt x="11373" y="1492"/>
                </a:lnTo>
                <a:lnTo>
                  <a:pt x="11358" y="1511"/>
                </a:lnTo>
                <a:lnTo>
                  <a:pt x="11342" y="1529"/>
                </a:lnTo>
                <a:lnTo>
                  <a:pt x="11324" y="1545"/>
                </a:lnTo>
                <a:lnTo>
                  <a:pt x="11305" y="1561"/>
                </a:lnTo>
                <a:lnTo>
                  <a:pt x="11285" y="1575"/>
                </a:lnTo>
                <a:lnTo>
                  <a:pt x="11263" y="1588"/>
                </a:lnTo>
                <a:lnTo>
                  <a:pt x="11241" y="1600"/>
                </a:lnTo>
                <a:lnTo>
                  <a:pt x="11217" y="1609"/>
                </a:lnTo>
                <a:lnTo>
                  <a:pt x="11194" y="1618"/>
                </a:lnTo>
                <a:lnTo>
                  <a:pt x="11170" y="1624"/>
                </a:lnTo>
                <a:lnTo>
                  <a:pt x="11146" y="1630"/>
                </a:lnTo>
                <a:lnTo>
                  <a:pt x="11121" y="1634"/>
                </a:lnTo>
                <a:lnTo>
                  <a:pt x="11095" y="1637"/>
                </a:lnTo>
                <a:lnTo>
                  <a:pt x="11069" y="1637"/>
                </a:lnTo>
                <a:lnTo>
                  <a:pt x="11048" y="1637"/>
                </a:lnTo>
                <a:lnTo>
                  <a:pt x="11028" y="1635"/>
                </a:lnTo>
                <a:lnTo>
                  <a:pt x="11009" y="1633"/>
                </a:lnTo>
                <a:lnTo>
                  <a:pt x="10989" y="1630"/>
                </a:lnTo>
                <a:lnTo>
                  <a:pt x="10970" y="1627"/>
                </a:lnTo>
                <a:lnTo>
                  <a:pt x="10952" y="1622"/>
                </a:lnTo>
                <a:lnTo>
                  <a:pt x="10933" y="1617"/>
                </a:lnTo>
                <a:lnTo>
                  <a:pt x="10916" y="1609"/>
                </a:lnTo>
                <a:lnTo>
                  <a:pt x="10900" y="1603"/>
                </a:lnTo>
                <a:lnTo>
                  <a:pt x="10883" y="1595"/>
                </a:lnTo>
                <a:lnTo>
                  <a:pt x="10868" y="1586"/>
                </a:lnTo>
                <a:lnTo>
                  <a:pt x="10852" y="1576"/>
                </a:lnTo>
                <a:lnTo>
                  <a:pt x="10837" y="1566"/>
                </a:lnTo>
                <a:lnTo>
                  <a:pt x="10823" y="1554"/>
                </a:lnTo>
                <a:lnTo>
                  <a:pt x="10810" y="1542"/>
                </a:lnTo>
                <a:lnTo>
                  <a:pt x="10796" y="1529"/>
                </a:lnTo>
                <a:lnTo>
                  <a:pt x="10784" y="1516"/>
                </a:lnTo>
                <a:lnTo>
                  <a:pt x="10771" y="1501"/>
                </a:lnTo>
                <a:lnTo>
                  <a:pt x="10760" y="1485"/>
                </a:lnTo>
                <a:lnTo>
                  <a:pt x="10750" y="1469"/>
                </a:lnTo>
                <a:lnTo>
                  <a:pt x="10740" y="1453"/>
                </a:lnTo>
                <a:lnTo>
                  <a:pt x="10732" y="1434"/>
                </a:lnTo>
                <a:lnTo>
                  <a:pt x="10724" y="1416"/>
                </a:lnTo>
                <a:lnTo>
                  <a:pt x="10718" y="1397"/>
                </a:lnTo>
                <a:lnTo>
                  <a:pt x="10712" y="1377"/>
                </a:lnTo>
                <a:lnTo>
                  <a:pt x="10706" y="1356"/>
                </a:lnTo>
                <a:lnTo>
                  <a:pt x="10702" y="1335"/>
                </a:lnTo>
                <a:lnTo>
                  <a:pt x="10699" y="1313"/>
                </a:lnTo>
                <a:lnTo>
                  <a:pt x="10695" y="1291"/>
                </a:lnTo>
                <a:lnTo>
                  <a:pt x="10694" y="1268"/>
                </a:lnTo>
                <a:lnTo>
                  <a:pt x="10692" y="1243"/>
                </a:lnTo>
                <a:lnTo>
                  <a:pt x="10692" y="1218"/>
                </a:lnTo>
                <a:close/>
                <a:moveTo>
                  <a:pt x="10832" y="1218"/>
                </a:moveTo>
                <a:lnTo>
                  <a:pt x="10832" y="1255"/>
                </a:lnTo>
                <a:lnTo>
                  <a:pt x="10836" y="1290"/>
                </a:lnTo>
                <a:lnTo>
                  <a:pt x="10838" y="1307"/>
                </a:lnTo>
                <a:lnTo>
                  <a:pt x="10841" y="1323"/>
                </a:lnTo>
                <a:lnTo>
                  <a:pt x="10844" y="1338"/>
                </a:lnTo>
                <a:lnTo>
                  <a:pt x="10848" y="1353"/>
                </a:lnTo>
                <a:lnTo>
                  <a:pt x="10853" y="1368"/>
                </a:lnTo>
                <a:lnTo>
                  <a:pt x="10858" y="1380"/>
                </a:lnTo>
                <a:lnTo>
                  <a:pt x="10863" y="1393"/>
                </a:lnTo>
                <a:lnTo>
                  <a:pt x="10869" y="1406"/>
                </a:lnTo>
                <a:lnTo>
                  <a:pt x="10876" y="1417"/>
                </a:lnTo>
                <a:lnTo>
                  <a:pt x="10883" y="1428"/>
                </a:lnTo>
                <a:lnTo>
                  <a:pt x="10891" y="1439"/>
                </a:lnTo>
                <a:lnTo>
                  <a:pt x="10899" y="1449"/>
                </a:lnTo>
                <a:lnTo>
                  <a:pt x="10907" y="1458"/>
                </a:lnTo>
                <a:lnTo>
                  <a:pt x="10916" y="1466"/>
                </a:lnTo>
                <a:lnTo>
                  <a:pt x="10926" y="1475"/>
                </a:lnTo>
                <a:lnTo>
                  <a:pt x="10934" y="1482"/>
                </a:lnTo>
                <a:lnTo>
                  <a:pt x="10944" y="1490"/>
                </a:lnTo>
                <a:lnTo>
                  <a:pt x="10954" y="1496"/>
                </a:lnTo>
                <a:lnTo>
                  <a:pt x="10964" y="1501"/>
                </a:lnTo>
                <a:lnTo>
                  <a:pt x="10975" y="1506"/>
                </a:lnTo>
                <a:lnTo>
                  <a:pt x="10986" y="1511"/>
                </a:lnTo>
                <a:lnTo>
                  <a:pt x="10997" y="1514"/>
                </a:lnTo>
                <a:lnTo>
                  <a:pt x="11009" y="1518"/>
                </a:lnTo>
                <a:lnTo>
                  <a:pt x="11020" y="1521"/>
                </a:lnTo>
                <a:lnTo>
                  <a:pt x="11032" y="1523"/>
                </a:lnTo>
                <a:lnTo>
                  <a:pt x="11044" y="1524"/>
                </a:lnTo>
                <a:lnTo>
                  <a:pt x="11057" y="1525"/>
                </a:lnTo>
                <a:lnTo>
                  <a:pt x="11069" y="1525"/>
                </a:lnTo>
                <a:lnTo>
                  <a:pt x="11081" y="1525"/>
                </a:lnTo>
                <a:lnTo>
                  <a:pt x="11094" y="1524"/>
                </a:lnTo>
                <a:lnTo>
                  <a:pt x="11106" y="1523"/>
                </a:lnTo>
                <a:lnTo>
                  <a:pt x="11117" y="1521"/>
                </a:lnTo>
                <a:lnTo>
                  <a:pt x="11130" y="1518"/>
                </a:lnTo>
                <a:lnTo>
                  <a:pt x="11141" y="1514"/>
                </a:lnTo>
                <a:lnTo>
                  <a:pt x="11152" y="1511"/>
                </a:lnTo>
                <a:lnTo>
                  <a:pt x="11162" y="1506"/>
                </a:lnTo>
                <a:lnTo>
                  <a:pt x="11173" y="1501"/>
                </a:lnTo>
                <a:lnTo>
                  <a:pt x="11183" y="1496"/>
                </a:lnTo>
                <a:lnTo>
                  <a:pt x="11193" y="1488"/>
                </a:lnTo>
                <a:lnTo>
                  <a:pt x="11202" y="1482"/>
                </a:lnTo>
                <a:lnTo>
                  <a:pt x="11211" y="1475"/>
                </a:lnTo>
                <a:lnTo>
                  <a:pt x="11221" y="1466"/>
                </a:lnTo>
                <a:lnTo>
                  <a:pt x="11230" y="1458"/>
                </a:lnTo>
                <a:lnTo>
                  <a:pt x="11238" y="1449"/>
                </a:lnTo>
                <a:lnTo>
                  <a:pt x="11247" y="1438"/>
                </a:lnTo>
                <a:lnTo>
                  <a:pt x="11254" y="1428"/>
                </a:lnTo>
                <a:lnTo>
                  <a:pt x="11262" y="1417"/>
                </a:lnTo>
                <a:lnTo>
                  <a:pt x="11268" y="1405"/>
                </a:lnTo>
                <a:lnTo>
                  <a:pt x="11274" y="1392"/>
                </a:lnTo>
                <a:lnTo>
                  <a:pt x="11279" y="1380"/>
                </a:lnTo>
                <a:lnTo>
                  <a:pt x="11284" y="1365"/>
                </a:lnTo>
                <a:lnTo>
                  <a:pt x="11289" y="1351"/>
                </a:lnTo>
                <a:lnTo>
                  <a:pt x="11293" y="1337"/>
                </a:lnTo>
                <a:lnTo>
                  <a:pt x="11296" y="1321"/>
                </a:lnTo>
                <a:lnTo>
                  <a:pt x="11299" y="1305"/>
                </a:lnTo>
                <a:lnTo>
                  <a:pt x="11301" y="1287"/>
                </a:lnTo>
                <a:lnTo>
                  <a:pt x="11305" y="1251"/>
                </a:lnTo>
                <a:lnTo>
                  <a:pt x="11306" y="1213"/>
                </a:lnTo>
                <a:lnTo>
                  <a:pt x="11305" y="1177"/>
                </a:lnTo>
                <a:lnTo>
                  <a:pt x="11301" y="1144"/>
                </a:lnTo>
                <a:lnTo>
                  <a:pt x="11299" y="1128"/>
                </a:lnTo>
                <a:lnTo>
                  <a:pt x="11296" y="1112"/>
                </a:lnTo>
                <a:lnTo>
                  <a:pt x="11293" y="1097"/>
                </a:lnTo>
                <a:lnTo>
                  <a:pt x="11289" y="1082"/>
                </a:lnTo>
                <a:lnTo>
                  <a:pt x="11284" y="1069"/>
                </a:lnTo>
                <a:lnTo>
                  <a:pt x="11279" y="1056"/>
                </a:lnTo>
                <a:lnTo>
                  <a:pt x="11274" y="1043"/>
                </a:lnTo>
                <a:lnTo>
                  <a:pt x="11268" y="1032"/>
                </a:lnTo>
                <a:lnTo>
                  <a:pt x="11261" y="1019"/>
                </a:lnTo>
                <a:lnTo>
                  <a:pt x="11253" y="1008"/>
                </a:lnTo>
                <a:lnTo>
                  <a:pt x="11246" y="998"/>
                </a:lnTo>
                <a:lnTo>
                  <a:pt x="11238" y="989"/>
                </a:lnTo>
                <a:lnTo>
                  <a:pt x="11220" y="970"/>
                </a:lnTo>
                <a:lnTo>
                  <a:pt x="11201" y="955"/>
                </a:lnTo>
                <a:lnTo>
                  <a:pt x="11193" y="948"/>
                </a:lnTo>
                <a:lnTo>
                  <a:pt x="11183" y="942"/>
                </a:lnTo>
                <a:lnTo>
                  <a:pt x="11172" y="936"/>
                </a:lnTo>
                <a:lnTo>
                  <a:pt x="11162" y="931"/>
                </a:lnTo>
                <a:lnTo>
                  <a:pt x="11151" y="927"/>
                </a:lnTo>
                <a:lnTo>
                  <a:pt x="11139" y="923"/>
                </a:lnTo>
                <a:lnTo>
                  <a:pt x="11128" y="919"/>
                </a:lnTo>
                <a:lnTo>
                  <a:pt x="11117" y="917"/>
                </a:lnTo>
                <a:lnTo>
                  <a:pt x="11106" y="915"/>
                </a:lnTo>
                <a:lnTo>
                  <a:pt x="11094" y="913"/>
                </a:lnTo>
                <a:lnTo>
                  <a:pt x="11081" y="912"/>
                </a:lnTo>
                <a:lnTo>
                  <a:pt x="11069" y="912"/>
                </a:lnTo>
                <a:lnTo>
                  <a:pt x="11044" y="913"/>
                </a:lnTo>
                <a:lnTo>
                  <a:pt x="11020" y="917"/>
                </a:lnTo>
                <a:lnTo>
                  <a:pt x="11009" y="919"/>
                </a:lnTo>
                <a:lnTo>
                  <a:pt x="10997" y="922"/>
                </a:lnTo>
                <a:lnTo>
                  <a:pt x="10986" y="927"/>
                </a:lnTo>
                <a:lnTo>
                  <a:pt x="10975" y="931"/>
                </a:lnTo>
                <a:lnTo>
                  <a:pt x="10964" y="936"/>
                </a:lnTo>
                <a:lnTo>
                  <a:pt x="10954" y="942"/>
                </a:lnTo>
                <a:lnTo>
                  <a:pt x="10944" y="948"/>
                </a:lnTo>
                <a:lnTo>
                  <a:pt x="10934" y="954"/>
                </a:lnTo>
                <a:lnTo>
                  <a:pt x="10926" y="963"/>
                </a:lnTo>
                <a:lnTo>
                  <a:pt x="10916" y="970"/>
                </a:lnTo>
                <a:lnTo>
                  <a:pt x="10907" y="979"/>
                </a:lnTo>
                <a:lnTo>
                  <a:pt x="10899" y="989"/>
                </a:lnTo>
                <a:lnTo>
                  <a:pt x="10891" y="997"/>
                </a:lnTo>
                <a:lnTo>
                  <a:pt x="10883" y="1008"/>
                </a:lnTo>
                <a:lnTo>
                  <a:pt x="10876" y="1019"/>
                </a:lnTo>
                <a:lnTo>
                  <a:pt x="10869" y="1031"/>
                </a:lnTo>
                <a:lnTo>
                  <a:pt x="10863" y="1043"/>
                </a:lnTo>
                <a:lnTo>
                  <a:pt x="10858" y="1056"/>
                </a:lnTo>
                <a:lnTo>
                  <a:pt x="10853" y="1070"/>
                </a:lnTo>
                <a:lnTo>
                  <a:pt x="10848" y="1084"/>
                </a:lnTo>
                <a:lnTo>
                  <a:pt x="10844" y="1098"/>
                </a:lnTo>
                <a:lnTo>
                  <a:pt x="10841" y="1113"/>
                </a:lnTo>
                <a:lnTo>
                  <a:pt x="10838" y="1129"/>
                </a:lnTo>
                <a:lnTo>
                  <a:pt x="10836" y="1147"/>
                </a:lnTo>
                <a:lnTo>
                  <a:pt x="10832" y="1181"/>
                </a:lnTo>
                <a:lnTo>
                  <a:pt x="10832" y="1218"/>
                </a:lnTo>
                <a:close/>
                <a:moveTo>
                  <a:pt x="11556" y="1619"/>
                </a:moveTo>
                <a:lnTo>
                  <a:pt x="11556" y="816"/>
                </a:lnTo>
                <a:lnTo>
                  <a:pt x="11679" y="816"/>
                </a:lnTo>
                <a:lnTo>
                  <a:pt x="11679" y="939"/>
                </a:lnTo>
                <a:lnTo>
                  <a:pt x="11690" y="918"/>
                </a:lnTo>
                <a:lnTo>
                  <a:pt x="11702" y="900"/>
                </a:lnTo>
                <a:lnTo>
                  <a:pt x="11713" y="882"/>
                </a:lnTo>
                <a:lnTo>
                  <a:pt x="11724" y="868"/>
                </a:lnTo>
                <a:lnTo>
                  <a:pt x="11735" y="855"/>
                </a:lnTo>
                <a:lnTo>
                  <a:pt x="11745" y="843"/>
                </a:lnTo>
                <a:lnTo>
                  <a:pt x="11756" y="834"/>
                </a:lnTo>
                <a:lnTo>
                  <a:pt x="11766" y="826"/>
                </a:lnTo>
                <a:lnTo>
                  <a:pt x="11776" y="820"/>
                </a:lnTo>
                <a:lnTo>
                  <a:pt x="11787" y="815"/>
                </a:lnTo>
                <a:lnTo>
                  <a:pt x="11797" y="810"/>
                </a:lnTo>
                <a:lnTo>
                  <a:pt x="11808" y="806"/>
                </a:lnTo>
                <a:lnTo>
                  <a:pt x="11819" y="802"/>
                </a:lnTo>
                <a:lnTo>
                  <a:pt x="11830" y="801"/>
                </a:lnTo>
                <a:lnTo>
                  <a:pt x="11841" y="800"/>
                </a:lnTo>
                <a:lnTo>
                  <a:pt x="11853" y="799"/>
                </a:lnTo>
                <a:lnTo>
                  <a:pt x="11871" y="800"/>
                </a:lnTo>
                <a:lnTo>
                  <a:pt x="11888" y="801"/>
                </a:lnTo>
                <a:lnTo>
                  <a:pt x="11905" y="805"/>
                </a:lnTo>
                <a:lnTo>
                  <a:pt x="11923" y="810"/>
                </a:lnTo>
                <a:lnTo>
                  <a:pt x="11940" y="816"/>
                </a:lnTo>
                <a:lnTo>
                  <a:pt x="11958" y="823"/>
                </a:lnTo>
                <a:lnTo>
                  <a:pt x="11976" y="832"/>
                </a:lnTo>
                <a:lnTo>
                  <a:pt x="11993" y="842"/>
                </a:lnTo>
                <a:lnTo>
                  <a:pt x="11945" y="968"/>
                </a:lnTo>
                <a:lnTo>
                  <a:pt x="11933" y="961"/>
                </a:lnTo>
                <a:lnTo>
                  <a:pt x="11920" y="955"/>
                </a:lnTo>
                <a:lnTo>
                  <a:pt x="11908" y="950"/>
                </a:lnTo>
                <a:lnTo>
                  <a:pt x="11895" y="947"/>
                </a:lnTo>
                <a:lnTo>
                  <a:pt x="11883" y="944"/>
                </a:lnTo>
                <a:lnTo>
                  <a:pt x="11871" y="942"/>
                </a:lnTo>
                <a:lnTo>
                  <a:pt x="11858" y="940"/>
                </a:lnTo>
                <a:lnTo>
                  <a:pt x="11846" y="939"/>
                </a:lnTo>
                <a:lnTo>
                  <a:pt x="11835" y="940"/>
                </a:lnTo>
                <a:lnTo>
                  <a:pt x="11824" y="942"/>
                </a:lnTo>
                <a:lnTo>
                  <a:pt x="11814" y="943"/>
                </a:lnTo>
                <a:lnTo>
                  <a:pt x="11804" y="947"/>
                </a:lnTo>
                <a:lnTo>
                  <a:pt x="11794" y="950"/>
                </a:lnTo>
                <a:lnTo>
                  <a:pt x="11784" y="955"/>
                </a:lnTo>
                <a:lnTo>
                  <a:pt x="11774" y="960"/>
                </a:lnTo>
                <a:lnTo>
                  <a:pt x="11766" y="966"/>
                </a:lnTo>
                <a:lnTo>
                  <a:pt x="11757" y="974"/>
                </a:lnTo>
                <a:lnTo>
                  <a:pt x="11750" y="981"/>
                </a:lnTo>
                <a:lnTo>
                  <a:pt x="11742" y="990"/>
                </a:lnTo>
                <a:lnTo>
                  <a:pt x="11736" y="998"/>
                </a:lnTo>
                <a:lnTo>
                  <a:pt x="11730" y="1008"/>
                </a:lnTo>
                <a:lnTo>
                  <a:pt x="11725" y="1018"/>
                </a:lnTo>
                <a:lnTo>
                  <a:pt x="11720" y="1029"/>
                </a:lnTo>
                <a:lnTo>
                  <a:pt x="11715" y="1040"/>
                </a:lnTo>
                <a:lnTo>
                  <a:pt x="11710" y="1059"/>
                </a:lnTo>
                <a:lnTo>
                  <a:pt x="11705" y="1077"/>
                </a:lnTo>
                <a:lnTo>
                  <a:pt x="11702" y="1097"/>
                </a:lnTo>
                <a:lnTo>
                  <a:pt x="11699" y="1117"/>
                </a:lnTo>
                <a:lnTo>
                  <a:pt x="11697" y="1137"/>
                </a:lnTo>
                <a:lnTo>
                  <a:pt x="11694" y="1158"/>
                </a:lnTo>
                <a:lnTo>
                  <a:pt x="11693" y="1179"/>
                </a:lnTo>
                <a:lnTo>
                  <a:pt x="11693" y="1200"/>
                </a:lnTo>
                <a:lnTo>
                  <a:pt x="11693" y="1619"/>
                </a:lnTo>
                <a:lnTo>
                  <a:pt x="11556" y="1619"/>
                </a:lnTo>
                <a:close/>
                <a:moveTo>
                  <a:pt x="12553" y="1519"/>
                </a:moveTo>
                <a:lnTo>
                  <a:pt x="12534" y="1534"/>
                </a:lnTo>
                <a:lnTo>
                  <a:pt x="12514" y="1549"/>
                </a:lnTo>
                <a:lnTo>
                  <a:pt x="12496" y="1563"/>
                </a:lnTo>
                <a:lnTo>
                  <a:pt x="12478" y="1574"/>
                </a:lnTo>
                <a:lnTo>
                  <a:pt x="12460" y="1585"/>
                </a:lnTo>
                <a:lnTo>
                  <a:pt x="12441" y="1595"/>
                </a:lnTo>
                <a:lnTo>
                  <a:pt x="12424" y="1603"/>
                </a:lnTo>
                <a:lnTo>
                  <a:pt x="12407" y="1611"/>
                </a:lnTo>
                <a:lnTo>
                  <a:pt x="12388" y="1617"/>
                </a:lnTo>
                <a:lnTo>
                  <a:pt x="12371" y="1622"/>
                </a:lnTo>
                <a:lnTo>
                  <a:pt x="12353" y="1627"/>
                </a:lnTo>
                <a:lnTo>
                  <a:pt x="12334" y="1630"/>
                </a:lnTo>
                <a:lnTo>
                  <a:pt x="12314" y="1633"/>
                </a:lnTo>
                <a:lnTo>
                  <a:pt x="12296" y="1635"/>
                </a:lnTo>
                <a:lnTo>
                  <a:pt x="12276" y="1637"/>
                </a:lnTo>
                <a:lnTo>
                  <a:pt x="12256" y="1637"/>
                </a:lnTo>
                <a:lnTo>
                  <a:pt x="12223" y="1635"/>
                </a:lnTo>
                <a:lnTo>
                  <a:pt x="12193" y="1633"/>
                </a:lnTo>
                <a:lnTo>
                  <a:pt x="12165" y="1628"/>
                </a:lnTo>
                <a:lnTo>
                  <a:pt x="12139" y="1621"/>
                </a:lnTo>
                <a:lnTo>
                  <a:pt x="12125" y="1617"/>
                </a:lnTo>
                <a:lnTo>
                  <a:pt x="12114" y="1612"/>
                </a:lnTo>
                <a:lnTo>
                  <a:pt x="12102" y="1607"/>
                </a:lnTo>
                <a:lnTo>
                  <a:pt x="12091" y="1601"/>
                </a:lnTo>
                <a:lnTo>
                  <a:pt x="12081" y="1595"/>
                </a:lnTo>
                <a:lnTo>
                  <a:pt x="12071" y="1587"/>
                </a:lnTo>
                <a:lnTo>
                  <a:pt x="12061" y="1580"/>
                </a:lnTo>
                <a:lnTo>
                  <a:pt x="12051" y="1572"/>
                </a:lnTo>
                <a:lnTo>
                  <a:pt x="12035" y="1555"/>
                </a:lnTo>
                <a:lnTo>
                  <a:pt x="12020" y="1538"/>
                </a:lnTo>
                <a:lnTo>
                  <a:pt x="12014" y="1529"/>
                </a:lnTo>
                <a:lnTo>
                  <a:pt x="12008" y="1519"/>
                </a:lnTo>
                <a:lnTo>
                  <a:pt x="12003" y="1509"/>
                </a:lnTo>
                <a:lnTo>
                  <a:pt x="11998" y="1500"/>
                </a:lnTo>
                <a:lnTo>
                  <a:pt x="11991" y="1477"/>
                </a:lnTo>
                <a:lnTo>
                  <a:pt x="11984" y="1455"/>
                </a:lnTo>
                <a:lnTo>
                  <a:pt x="11982" y="1432"/>
                </a:lnTo>
                <a:lnTo>
                  <a:pt x="11981" y="1407"/>
                </a:lnTo>
                <a:lnTo>
                  <a:pt x="11981" y="1393"/>
                </a:lnTo>
                <a:lnTo>
                  <a:pt x="11982" y="1379"/>
                </a:lnTo>
                <a:lnTo>
                  <a:pt x="11984" y="1365"/>
                </a:lnTo>
                <a:lnTo>
                  <a:pt x="11987" y="1351"/>
                </a:lnTo>
                <a:lnTo>
                  <a:pt x="11991" y="1338"/>
                </a:lnTo>
                <a:lnTo>
                  <a:pt x="11996" y="1326"/>
                </a:lnTo>
                <a:lnTo>
                  <a:pt x="12000" y="1312"/>
                </a:lnTo>
                <a:lnTo>
                  <a:pt x="12007" y="1300"/>
                </a:lnTo>
                <a:lnTo>
                  <a:pt x="12014" y="1289"/>
                </a:lnTo>
                <a:lnTo>
                  <a:pt x="12021" y="1276"/>
                </a:lnTo>
                <a:lnTo>
                  <a:pt x="12030" y="1266"/>
                </a:lnTo>
                <a:lnTo>
                  <a:pt x="12039" y="1256"/>
                </a:lnTo>
                <a:lnTo>
                  <a:pt x="12047" y="1247"/>
                </a:lnTo>
                <a:lnTo>
                  <a:pt x="12057" y="1238"/>
                </a:lnTo>
                <a:lnTo>
                  <a:pt x="12067" y="1229"/>
                </a:lnTo>
                <a:lnTo>
                  <a:pt x="12078" y="1222"/>
                </a:lnTo>
                <a:lnTo>
                  <a:pt x="12101" y="1208"/>
                </a:lnTo>
                <a:lnTo>
                  <a:pt x="12124" y="1196"/>
                </a:lnTo>
                <a:lnTo>
                  <a:pt x="12150" y="1186"/>
                </a:lnTo>
                <a:lnTo>
                  <a:pt x="12176" y="1177"/>
                </a:lnTo>
                <a:lnTo>
                  <a:pt x="12198" y="1173"/>
                </a:lnTo>
                <a:lnTo>
                  <a:pt x="12227" y="1168"/>
                </a:lnTo>
                <a:lnTo>
                  <a:pt x="12260" y="1161"/>
                </a:lnTo>
                <a:lnTo>
                  <a:pt x="12297" y="1156"/>
                </a:lnTo>
                <a:lnTo>
                  <a:pt x="12338" y="1152"/>
                </a:lnTo>
                <a:lnTo>
                  <a:pt x="12375" y="1147"/>
                </a:lnTo>
                <a:lnTo>
                  <a:pt x="12409" y="1142"/>
                </a:lnTo>
                <a:lnTo>
                  <a:pt x="12441" y="1135"/>
                </a:lnTo>
                <a:lnTo>
                  <a:pt x="12470" y="1129"/>
                </a:lnTo>
                <a:lnTo>
                  <a:pt x="12497" y="1123"/>
                </a:lnTo>
                <a:lnTo>
                  <a:pt x="12520" y="1117"/>
                </a:lnTo>
                <a:lnTo>
                  <a:pt x="12541" y="1110"/>
                </a:lnTo>
                <a:lnTo>
                  <a:pt x="12541" y="1087"/>
                </a:lnTo>
                <a:lnTo>
                  <a:pt x="12541" y="1075"/>
                </a:lnTo>
                <a:lnTo>
                  <a:pt x="12541" y="1055"/>
                </a:lnTo>
                <a:lnTo>
                  <a:pt x="12539" y="1037"/>
                </a:lnTo>
                <a:lnTo>
                  <a:pt x="12537" y="1019"/>
                </a:lnTo>
                <a:lnTo>
                  <a:pt x="12532" y="1005"/>
                </a:lnTo>
                <a:lnTo>
                  <a:pt x="12527" y="990"/>
                </a:lnTo>
                <a:lnTo>
                  <a:pt x="12519" y="977"/>
                </a:lnTo>
                <a:lnTo>
                  <a:pt x="12512" y="968"/>
                </a:lnTo>
                <a:lnTo>
                  <a:pt x="12503" y="958"/>
                </a:lnTo>
                <a:lnTo>
                  <a:pt x="12490" y="947"/>
                </a:lnTo>
                <a:lnTo>
                  <a:pt x="12474" y="938"/>
                </a:lnTo>
                <a:lnTo>
                  <a:pt x="12456" y="929"/>
                </a:lnTo>
                <a:lnTo>
                  <a:pt x="12438" y="923"/>
                </a:lnTo>
                <a:lnTo>
                  <a:pt x="12418" y="918"/>
                </a:lnTo>
                <a:lnTo>
                  <a:pt x="12396" y="915"/>
                </a:lnTo>
                <a:lnTo>
                  <a:pt x="12372" y="912"/>
                </a:lnTo>
                <a:lnTo>
                  <a:pt x="12348" y="912"/>
                </a:lnTo>
                <a:lnTo>
                  <a:pt x="12324" y="912"/>
                </a:lnTo>
                <a:lnTo>
                  <a:pt x="12302" y="915"/>
                </a:lnTo>
                <a:lnTo>
                  <a:pt x="12282" y="917"/>
                </a:lnTo>
                <a:lnTo>
                  <a:pt x="12264" y="921"/>
                </a:lnTo>
                <a:lnTo>
                  <a:pt x="12246" y="926"/>
                </a:lnTo>
                <a:lnTo>
                  <a:pt x="12231" y="931"/>
                </a:lnTo>
                <a:lnTo>
                  <a:pt x="12217" y="938"/>
                </a:lnTo>
                <a:lnTo>
                  <a:pt x="12206" y="945"/>
                </a:lnTo>
                <a:lnTo>
                  <a:pt x="12194" y="955"/>
                </a:lnTo>
                <a:lnTo>
                  <a:pt x="12183" y="965"/>
                </a:lnTo>
                <a:lnTo>
                  <a:pt x="12173" y="979"/>
                </a:lnTo>
                <a:lnTo>
                  <a:pt x="12165" y="992"/>
                </a:lnTo>
                <a:lnTo>
                  <a:pt x="12157" y="1008"/>
                </a:lnTo>
                <a:lnTo>
                  <a:pt x="12150" y="1026"/>
                </a:lnTo>
                <a:lnTo>
                  <a:pt x="12143" y="1044"/>
                </a:lnTo>
                <a:lnTo>
                  <a:pt x="12138" y="1065"/>
                </a:lnTo>
                <a:lnTo>
                  <a:pt x="12004" y="1047"/>
                </a:lnTo>
                <a:lnTo>
                  <a:pt x="12009" y="1026"/>
                </a:lnTo>
                <a:lnTo>
                  <a:pt x="12014" y="1006"/>
                </a:lnTo>
                <a:lnTo>
                  <a:pt x="12020" y="987"/>
                </a:lnTo>
                <a:lnTo>
                  <a:pt x="12028" y="969"/>
                </a:lnTo>
                <a:lnTo>
                  <a:pt x="12035" y="953"/>
                </a:lnTo>
                <a:lnTo>
                  <a:pt x="12044" y="937"/>
                </a:lnTo>
                <a:lnTo>
                  <a:pt x="12054" y="922"/>
                </a:lnTo>
                <a:lnTo>
                  <a:pt x="12063" y="908"/>
                </a:lnTo>
                <a:lnTo>
                  <a:pt x="12075" y="896"/>
                </a:lnTo>
                <a:lnTo>
                  <a:pt x="12087" y="884"/>
                </a:lnTo>
                <a:lnTo>
                  <a:pt x="12101" y="873"/>
                </a:lnTo>
                <a:lnTo>
                  <a:pt x="12115" y="861"/>
                </a:lnTo>
                <a:lnTo>
                  <a:pt x="12130" y="852"/>
                </a:lnTo>
                <a:lnTo>
                  <a:pt x="12147" y="843"/>
                </a:lnTo>
                <a:lnTo>
                  <a:pt x="12165" y="834"/>
                </a:lnTo>
                <a:lnTo>
                  <a:pt x="12185" y="827"/>
                </a:lnTo>
                <a:lnTo>
                  <a:pt x="12204" y="821"/>
                </a:lnTo>
                <a:lnTo>
                  <a:pt x="12225" y="815"/>
                </a:lnTo>
                <a:lnTo>
                  <a:pt x="12248" y="810"/>
                </a:lnTo>
                <a:lnTo>
                  <a:pt x="12270" y="806"/>
                </a:lnTo>
                <a:lnTo>
                  <a:pt x="12293" y="802"/>
                </a:lnTo>
                <a:lnTo>
                  <a:pt x="12317" y="801"/>
                </a:lnTo>
                <a:lnTo>
                  <a:pt x="12341" y="800"/>
                </a:lnTo>
                <a:lnTo>
                  <a:pt x="12367" y="799"/>
                </a:lnTo>
                <a:lnTo>
                  <a:pt x="12393" y="799"/>
                </a:lnTo>
                <a:lnTo>
                  <a:pt x="12417" y="800"/>
                </a:lnTo>
                <a:lnTo>
                  <a:pt x="12439" y="802"/>
                </a:lnTo>
                <a:lnTo>
                  <a:pt x="12461" y="805"/>
                </a:lnTo>
                <a:lnTo>
                  <a:pt x="12481" y="808"/>
                </a:lnTo>
                <a:lnTo>
                  <a:pt x="12501" y="812"/>
                </a:lnTo>
                <a:lnTo>
                  <a:pt x="12519" y="817"/>
                </a:lnTo>
                <a:lnTo>
                  <a:pt x="12535" y="823"/>
                </a:lnTo>
                <a:lnTo>
                  <a:pt x="12551" y="829"/>
                </a:lnTo>
                <a:lnTo>
                  <a:pt x="12565" y="836"/>
                </a:lnTo>
                <a:lnTo>
                  <a:pt x="12579" y="843"/>
                </a:lnTo>
                <a:lnTo>
                  <a:pt x="12591" y="850"/>
                </a:lnTo>
                <a:lnTo>
                  <a:pt x="12603" y="858"/>
                </a:lnTo>
                <a:lnTo>
                  <a:pt x="12613" y="866"/>
                </a:lnTo>
                <a:lnTo>
                  <a:pt x="12622" y="875"/>
                </a:lnTo>
                <a:lnTo>
                  <a:pt x="12630" y="884"/>
                </a:lnTo>
                <a:lnTo>
                  <a:pt x="12638" y="894"/>
                </a:lnTo>
                <a:lnTo>
                  <a:pt x="12644" y="903"/>
                </a:lnTo>
                <a:lnTo>
                  <a:pt x="12650" y="915"/>
                </a:lnTo>
                <a:lnTo>
                  <a:pt x="12656" y="926"/>
                </a:lnTo>
                <a:lnTo>
                  <a:pt x="12661" y="938"/>
                </a:lnTo>
                <a:lnTo>
                  <a:pt x="12665" y="950"/>
                </a:lnTo>
                <a:lnTo>
                  <a:pt x="12670" y="963"/>
                </a:lnTo>
                <a:lnTo>
                  <a:pt x="12672" y="977"/>
                </a:lnTo>
                <a:lnTo>
                  <a:pt x="12676" y="997"/>
                </a:lnTo>
                <a:lnTo>
                  <a:pt x="12677" y="1026"/>
                </a:lnTo>
                <a:lnTo>
                  <a:pt x="12680" y="1060"/>
                </a:lnTo>
                <a:lnTo>
                  <a:pt x="12680" y="1102"/>
                </a:lnTo>
                <a:lnTo>
                  <a:pt x="12680" y="1282"/>
                </a:lnTo>
                <a:lnTo>
                  <a:pt x="12680" y="1328"/>
                </a:lnTo>
                <a:lnTo>
                  <a:pt x="12680" y="1369"/>
                </a:lnTo>
                <a:lnTo>
                  <a:pt x="12681" y="1406"/>
                </a:lnTo>
                <a:lnTo>
                  <a:pt x="12682" y="1438"/>
                </a:lnTo>
                <a:lnTo>
                  <a:pt x="12684" y="1465"/>
                </a:lnTo>
                <a:lnTo>
                  <a:pt x="12685" y="1488"/>
                </a:lnTo>
                <a:lnTo>
                  <a:pt x="12686" y="1508"/>
                </a:lnTo>
                <a:lnTo>
                  <a:pt x="12688" y="1523"/>
                </a:lnTo>
                <a:lnTo>
                  <a:pt x="12693" y="1548"/>
                </a:lnTo>
                <a:lnTo>
                  <a:pt x="12701" y="1572"/>
                </a:lnTo>
                <a:lnTo>
                  <a:pt x="12711" y="1596"/>
                </a:lnTo>
                <a:lnTo>
                  <a:pt x="12722" y="1619"/>
                </a:lnTo>
                <a:lnTo>
                  <a:pt x="12579" y="1619"/>
                </a:lnTo>
                <a:lnTo>
                  <a:pt x="12570" y="1597"/>
                </a:lnTo>
                <a:lnTo>
                  <a:pt x="12562" y="1574"/>
                </a:lnTo>
                <a:lnTo>
                  <a:pt x="12556" y="1546"/>
                </a:lnTo>
                <a:lnTo>
                  <a:pt x="12553" y="1519"/>
                </a:lnTo>
                <a:close/>
                <a:moveTo>
                  <a:pt x="12541" y="1217"/>
                </a:moveTo>
                <a:lnTo>
                  <a:pt x="12522" y="1224"/>
                </a:lnTo>
                <a:lnTo>
                  <a:pt x="12499" y="1232"/>
                </a:lnTo>
                <a:lnTo>
                  <a:pt x="12475" y="1238"/>
                </a:lnTo>
                <a:lnTo>
                  <a:pt x="12449" y="1245"/>
                </a:lnTo>
                <a:lnTo>
                  <a:pt x="12419" y="1251"/>
                </a:lnTo>
                <a:lnTo>
                  <a:pt x="12388" y="1258"/>
                </a:lnTo>
                <a:lnTo>
                  <a:pt x="12355" y="1263"/>
                </a:lnTo>
                <a:lnTo>
                  <a:pt x="12318" y="1269"/>
                </a:lnTo>
                <a:lnTo>
                  <a:pt x="12280" y="1275"/>
                </a:lnTo>
                <a:lnTo>
                  <a:pt x="12246" y="1281"/>
                </a:lnTo>
                <a:lnTo>
                  <a:pt x="12219" y="1289"/>
                </a:lnTo>
                <a:lnTo>
                  <a:pt x="12199" y="1295"/>
                </a:lnTo>
                <a:lnTo>
                  <a:pt x="12191" y="1300"/>
                </a:lnTo>
                <a:lnTo>
                  <a:pt x="12182" y="1303"/>
                </a:lnTo>
                <a:lnTo>
                  <a:pt x="12175" y="1308"/>
                </a:lnTo>
                <a:lnTo>
                  <a:pt x="12168" y="1314"/>
                </a:lnTo>
                <a:lnTo>
                  <a:pt x="12162" y="1319"/>
                </a:lnTo>
                <a:lnTo>
                  <a:pt x="12156" y="1326"/>
                </a:lnTo>
                <a:lnTo>
                  <a:pt x="12150" y="1332"/>
                </a:lnTo>
                <a:lnTo>
                  <a:pt x="12145" y="1339"/>
                </a:lnTo>
                <a:lnTo>
                  <a:pt x="12136" y="1354"/>
                </a:lnTo>
                <a:lnTo>
                  <a:pt x="12131" y="1370"/>
                </a:lnTo>
                <a:lnTo>
                  <a:pt x="12129" y="1377"/>
                </a:lnTo>
                <a:lnTo>
                  <a:pt x="12128" y="1386"/>
                </a:lnTo>
                <a:lnTo>
                  <a:pt x="12126" y="1395"/>
                </a:lnTo>
                <a:lnTo>
                  <a:pt x="12126" y="1403"/>
                </a:lnTo>
                <a:lnTo>
                  <a:pt x="12126" y="1417"/>
                </a:lnTo>
                <a:lnTo>
                  <a:pt x="12129" y="1429"/>
                </a:lnTo>
                <a:lnTo>
                  <a:pt x="12131" y="1442"/>
                </a:lnTo>
                <a:lnTo>
                  <a:pt x="12136" y="1453"/>
                </a:lnTo>
                <a:lnTo>
                  <a:pt x="12143" y="1464"/>
                </a:lnTo>
                <a:lnTo>
                  <a:pt x="12150" y="1475"/>
                </a:lnTo>
                <a:lnTo>
                  <a:pt x="12157" y="1485"/>
                </a:lnTo>
                <a:lnTo>
                  <a:pt x="12167" y="1493"/>
                </a:lnTo>
                <a:lnTo>
                  <a:pt x="12178" y="1502"/>
                </a:lnTo>
                <a:lnTo>
                  <a:pt x="12191" y="1509"/>
                </a:lnTo>
                <a:lnTo>
                  <a:pt x="12204" y="1516"/>
                </a:lnTo>
                <a:lnTo>
                  <a:pt x="12218" y="1521"/>
                </a:lnTo>
                <a:lnTo>
                  <a:pt x="12234" y="1525"/>
                </a:lnTo>
                <a:lnTo>
                  <a:pt x="12251" y="1528"/>
                </a:lnTo>
                <a:lnTo>
                  <a:pt x="12270" y="1529"/>
                </a:lnTo>
                <a:lnTo>
                  <a:pt x="12288" y="1530"/>
                </a:lnTo>
                <a:lnTo>
                  <a:pt x="12308" y="1529"/>
                </a:lnTo>
                <a:lnTo>
                  <a:pt x="12327" y="1528"/>
                </a:lnTo>
                <a:lnTo>
                  <a:pt x="12345" y="1525"/>
                </a:lnTo>
                <a:lnTo>
                  <a:pt x="12362" y="1522"/>
                </a:lnTo>
                <a:lnTo>
                  <a:pt x="12380" y="1517"/>
                </a:lnTo>
                <a:lnTo>
                  <a:pt x="12397" y="1511"/>
                </a:lnTo>
                <a:lnTo>
                  <a:pt x="12413" y="1503"/>
                </a:lnTo>
                <a:lnTo>
                  <a:pt x="12429" y="1496"/>
                </a:lnTo>
                <a:lnTo>
                  <a:pt x="12444" y="1487"/>
                </a:lnTo>
                <a:lnTo>
                  <a:pt x="12457" y="1477"/>
                </a:lnTo>
                <a:lnTo>
                  <a:pt x="12470" y="1466"/>
                </a:lnTo>
                <a:lnTo>
                  <a:pt x="12482" y="1455"/>
                </a:lnTo>
                <a:lnTo>
                  <a:pt x="12493" y="1443"/>
                </a:lnTo>
                <a:lnTo>
                  <a:pt x="12502" y="1430"/>
                </a:lnTo>
                <a:lnTo>
                  <a:pt x="12512" y="1417"/>
                </a:lnTo>
                <a:lnTo>
                  <a:pt x="12519" y="1402"/>
                </a:lnTo>
                <a:lnTo>
                  <a:pt x="12524" y="1390"/>
                </a:lnTo>
                <a:lnTo>
                  <a:pt x="12529" y="1376"/>
                </a:lnTo>
                <a:lnTo>
                  <a:pt x="12533" y="1361"/>
                </a:lnTo>
                <a:lnTo>
                  <a:pt x="12535" y="1345"/>
                </a:lnTo>
                <a:lnTo>
                  <a:pt x="12538" y="1328"/>
                </a:lnTo>
                <a:lnTo>
                  <a:pt x="12539" y="1308"/>
                </a:lnTo>
                <a:lnTo>
                  <a:pt x="12540" y="1289"/>
                </a:lnTo>
                <a:lnTo>
                  <a:pt x="12541" y="1266"/>
                </a:lnTo>
                <a:lnTo>
                  <a:pt x="12541" y="1217"/>
                </a:lnTo>
                <a:close/>
                <a:moveTo>
                  <a:pt x="13234" y="1619"/>
                </a:moveTo>
                <a:lnTo>
                  <a:pt x="13234" y="511"/>
                </a:lnTo>
                <a:lnTo>
                  <a:pt x="13370" y="511"/>
                </a:lnTo>
                <a:lnTo>
                  <a:pt x="13370" y="1143"/>
                </a:lnTo>
                <a:lnTo>
                  <a:pt x="13694" y="816"/>
                </a:lnTo>
                <a:lnTo>
                  <a:pt x="13869" y="816"/>
                </a:lnTo>
                <a:lnTo>
                  <a:pt x="13563" y="1114"/>
                </a:lnTo>
                <a:lnTo>
                  <a:pt x="13900" y="1619"/>
                </a:lnTo>
                <a:lnTo>
                  <a:pt x="13732" y="1619"/>
                </a:lnTo>
                <a:lnTo>
                  <a:pt x="13465" y="1210"/>
                </a:lnTo>
                <a:lnTo>
                  <a:pt x="13370" y="1301"/>
                </a:lnTo>
                <a:lnTo>
                  <a:pt x="13370" y="1619"/>
                </a:lnTo>
                <a:lnTo>
                  <a:pt x="13234" y="1619"/>
                </a:lnTo>
                <a:close/>
                <a:moveTo>
                  <a:pt x="14487" y="1619"/>
                </a:moveTo>
                <a:lnTo>
                  <a:pt x="14487" y="1501"/>
                </a:lnTo>
                <a:lnTo>
                  <a:pt x="14476" y="1517"/>
                </a:lnTo>
                <a:lnTo>
                  <a:pt x="14464" y="1533"/>
                </a:lnTo>
                <a:lnTo>
                  <a:pt x="14450" y="1546"/>
                </a:lnTo>
                <a:lnTo>
                  <a:pt x="14436" y="1560"/>
                </a:lnTo>
                <a:lnTo>
                  <a:pt x="14423" y="1572"/>
                </a:lnTo>
                <a:lnTo>
                  <a:pt x="14408" y="1583"/>
                </a:lnTo>
                <a:lnTo>
                  <a:pt x="14393" y="1593"/>
                </a:lnTo>
                <a:lnTo>
                  <a:pt x="14377" y="1603"/>
                </a:lnTo>
                <a:lnTo>
                  <a:pt x="14361" y="1611"/>
                </a:lnTo>
                <a:lnTo>
                  <a:pt x="14344" y="1618"/>
                </a:lnTo>
                <a:lnTo>
                  <a:pt x="14326" y="1623"/>
                </a:lnTo>
                <a:lnTo>
                  <a:pt x="14309" y="1628"/>
                </a:lnTo>
                <a:lnTo>
                  <a:pt x="14291" y="1632"/>
                </a:lnTo>
                <a:lnTo>
                  <a:pt x="14272" y="1635"/>
                </a:lnTo>
                <a:lnTo>
                  <a:pt x="14252" y="1637"/>
                </a:lnTo>
                <a:lnTo>
                  <a:pt x="14233" y="1637"/>
                </a:lnTo>
                <a:lnTo>
                  <a:pt x="14215" y="1637"/>
                </a:lnTo>
                <a:lnTo>
                  <a:pt x="14198" y="1635"/>
                </a:lnTo>
                <a:lnTo>
                  <a:pt x="14181" y="1633"/>
                </a:lnTo>
                <a:lnTo>
                  <a:pt x="14165" y="1630"/>
                </a:lnTo>
                <a:lnTo>
                  <a:pt x="14147" y="1627"/>
                </a:lnTo>
                <a:lnTo>
                  <a:pt x="14131" y="1622"/>
                </a:lnTo>
                <a:lnTo>
                  <a:pt x="14116" y="1616"/>
                </a:lnTo>
                <a:lnTo>
                  <a:pt x="14100" y="1609"/>
                </a:lnTo>
                <a:lnTo>
                  <a:pt x="14086" y="1603"/>
                </a:lnTo>
                <a:lnTo>
                  <a:pt x="14072" y="1595"/>
                </a:lnTo>
                <a:lnTo>
                  <a:pt x="14058" y="1587"/>
                </a:lnTo>
                <a:lnTo>
                  <a:pt x="14046" y="1579"/>
                </a:lnTo>
                <a:lnTo>
                  <a:pt x="14036" y="1570"/>
                </a:lnTo>
                <a:lnTo>
                  <a:pt x="14026" y="1561"/>
                </a:lnTo>
                <a:lnTo>
                  <a:pt x="14016" y="1551"/>
                </a:lnTo>
                <a:lnTo>
                  <a:pt x="14009" y="1542"/>
                </a:lnTo>
                <a:lnTo>
                  <a:pt x="14002" y="1530"/>
                </a:lnTo>
                <a:lnTo>
                  <a:pt x="13995" y="1519"/>
                </a:lnTo>
                <a:lnTo>
                  <a:pt x="13989" y="1508"/>
                </a:lnTo>
                <a:lnTo>
                  <a:pt x="13983" y="1496"/>
                </a:lnTo>
                <a:lnTo>
                  <a:pt x="13978" y="1482"/>
                </a:lnTo>
                <a:lnTo>
                  <a:pt x="13974" y="1469"/>
                </a:lnTo>
                <a:lnTo>
                  <a:pt x="13971" y="1455"/>
                </a:lnTo>
                <a:lnTo>
                  <a:pt x="13967" y="1440"/>
                </a:lnTo>
                <a:lnTo>
                  <a:pt x="13963" y="1417"/>
                </a:lnTo>
                <a:lnTo>
                  <a:pt x="13961" y="1388"/>
                </a:lnTo>
                <a:lnTo>
                  <a:pt x="13960" y="1354"/>
                </a:lnTo>
                <a:lnTo>
                  <a:pt x="13958" y="1313"/>
                </a:lnTo>
                <a:lnTo>
                  <a:pt x="13958" y="816"/>
                </a:lnTo>
                <a:lnTo>
                  <a:pt x="14095" y="816"/>
                </a:lnTo>
                <a:lnTo>
                  <a:pt x="14095" y="1260"/>
                </a:lnTo>
                <a:lnTo>
                  <a:pt x="14095" y="1310"/>
                </a:lnTo>
                <a:lnTo>
                  <a:pt x="14097" y="1350"/>
                </a:lnTo>
                <a:lnTo>
                  <a:pt x="14100" y="1381"/>
                </a:lnTo>
                <a:lnTo>
                  <a:pt x="14103" y="1405"/>
                </a:lnTo>
                <a:lnTo>
                  <a:pt x="14107" y="1417"/>
                </a:lnTo>
                <a:lnTo>
                  <a:pt x="14111" y="1429"/>
                </a:lnTo>
                <a:lnTo>
                  <a:pt x="14118" y="1442"/>
                </a:lnTo>
                <a:lnTo>
                  <a:pt x="14124" y="1453"/>
                </a:lnTo>
                <a:lnTo>
                  <a:pt x="14131" y="1463"/>
                </a:lnTo>
                <a:lnTo>
                  <a:pt x="14139" y="1471"/>
                </a:lnTo>
                <a:lnTo>
                  <a:pt x="14149" y="1480"/>
                </a:lnTo>
                <a:lnTo>
                  <a:pt x="14158" y="1488"/>
                </a:lnTo>
                <a:lnTo>
                  <a:pt x="14168" y="1496"/>
                </a:lnTo>
                <a:lnTo>
                  <a:pt x="14179" y="1502"/>
                </a:lnTo>
                <a:lnTo>
                  <a:pt x="14192" y="1507"/>
                </a:lnTo>
                <a:lnTo>
                  <a:pt x="14204" y="1512"/>
                </a:lnTo>
                <a:lnTo>
                  <a:pt x="14218" y="1514"/>
                </a:lnTo>
                <a:lnTo>
                  <a:pt x="14231" y="1517"/>
                </a:lnTo>
                <a:lnTo>
                  <a:pt x="14246" y="1518"/>
                </a:lnTo>
                <a:lnTo>
                  <a:pt x="14261" y="1519"/>
                </a:lnTo>
                <a:lnTo>
                  <a:pt x="14276" y="1518"/>
                </a:lnTo>
                <a:lnTo>
                  <a:pt x="14291" y="1517"/>
                </a:lnTo>
                <a:lnTo>
                  <a:pt x="14305" y="1514"/>
                </a:lnTo>
                <a:lnTo>
                  <a:pt x="14320" y="1512"/>
                </a:lnTo>
                <a:lnTo>
                  <a:pt x="14334" y="1507"/>
                </a:lnTo>
                <a:lnTo>
                  <a:pt x="14349" y="1502"/>
                </a:lnTo>
                <a:lnTo>
                  <a:pt x="14362" y="1495"/>
                </a:lnTo>
                <a:lnTo>
                  <a:pt x="14376" y="1488"/>
                </a:lnTo>
                <a:lnTo>
                  <a:pt x="14388" y="1480"/>
                </a:lnTo>
                <a:lnTo>
                  <a:pt x="14401" y="1471"/>
                </a:lnTo>
                <a:lnTo>
                  <a:pt x="14412" y="1461"/>
                </a:lnTo>
                <a:lnTo>
                  <a:pt x="14422" y="1450"/>
                </a:lnTo>
                <a:lnTo>
                  <a:pt x="14430" y="1440"/>
                </a:lnTo>
                <a:lnTo>
                  <a:pt x="14438" y="1428"/>
                </a:lnTo>
                <a:lnTo>
                  <a:pt x="14445" y="1416"/>
                </a:lnTo>
                <a:lnTo>
                  <a:pt x="14451" y="1402"/>
                </a:lnTo>
                <a:lnTo>
                  <a:pt x="14456" y="1388"/>
                </a:lnTo>
                <a:lnTo>
                  <a:pt x="14461" y="1372"/>
                </a:lnTo>
                <a:lnTo>
                  <a:pt x="14465" y="1355"/>
                </a:lnTo>
                <a:lnTo>
                  <a:pt x="14468" y="1337"/>
                </a:lnTo>
                <a:lnTo>
                  <a:pt x="14471" y="1316"/>
                </a:lnTo>
                <a:lnTo>
                  <a:pt x="14472" y="1293"/>
                </a:lnTo>
                <a:lnTo>
                  <a:pt x="14473" y="1270"/>
                </a:lnTo>
                <a:lnTo>
                  <a:pt x="14473" y="1245"/>
                </a:lnTo>
                <a:lnTo>
                  <a:pt x="14473" y="816"/>
                </a:lnTo>
                <a:lnTo>
                  <a:pt x="14611" y="816"/>
                </a:lnTo>
                <a:lnTo>
                  <a:pt x="14611" y="1619"/>
                </a:lnTo>
                <a:lnTo>
                  <a:pt x="14487" y="1619"/>
                </a:lnTo>
                <a:close/>
                <a:moveTo>
                  <a:pt x="14775" y="1619"/>
                </a:moveTo>
                <a:lnTo>
                  <a:pt x="14775" y="816"/>
                </a:lnTo>
                <a:lnTo>
                  <a:pt x="14898" y="816"/>
                </a:lnTo>
                <a:lnTo>
                  <a:pt x="14898" y="939"/>
                </a:lnTo>
                <a:lnTo>
                  <a:pt x="14909" y="918"/>
                </a:lnTo>
                <a:lnTo>
                  <a:pt x="14921" y="900"/>
                </a:lnTo>
                <a:lnTo>
                  <a:pt x="14932" y="882"/>
                </a:lnTo>
                <a:lnTo>
                  <a:pt x="14943" y="868"/>
                </a:lnTo>
                <a:lnTo>
                  <a:pt x="14954" y="855"/>
                </a:lnTo>
                <a:lnTo>
                  <a:pt x="14964" y="843"/>
                </a:lnTo>
                <a:lnTo>
                  <a:pt x="14975" y="834"/>
                </a:lnTo>
                <a:lnTo>
                  <a:pt x="14985" y="826"/>
                </a:lnTo>
                <a:lnTo>
                  <a:pt x="14995" y="820"/>
                </a:lnTo>
                <a:lnTo>
                  <a:pt x="15005" y="815"/>
                </a:lnTo>
                <a:lnTo>
                  <a:pt x="15016" y="810"/>
                </a:lnTo>
                <a:lnTo>
                  <a:pt x="15027" y="806"/>
                </a:lnTo>
                <a:lnTo>
                  <a:pt x="15038" y="802"/>
                </a:lnTo>
                <a:lnTo>
                  <a:pt x="15049" y="801"/>
                </a:lnTo>
                <a:lnTo>
                  <a:pt x="15060" y="800"/>
                </a:lnTo>
                <a:lnTo>
                  <a:pt x="15073" y="799"/>
                </a:lnTo>
                <a:lnTo>
                  <a:pt x="15090" y="800"/>
                </a:lnTo>
                <a:lnTo>
                  <a:pt x="15107" y="801"/>
                </a:lnTo>
                <a:lnTo>
                  <a:pt x="15124" y="805"/>
                </a:lnTo>
                <a:lnTo>
                  <a:pt x="15142" y="810"/>
                </a:lnTo>
                <a:lnTo>
                  <a:pt x="15159" y="816"/>
                </a:lnTo>
                <a:lnTo>
                  <a:pt x="15178" y="823"/>
                </a:lnTo>
                <a:lnTo>
                  <a:pt x="15195" y="832"/>
                </a:lnTo>
                <a:lnTo>
                  <a:pt x="15212" y="842"/>
                </a:lnTo>
                <a:lnTo>
                  <a:pt x="15164" y="968"/>
                </a:lnTo>
                <a:lnTo>
                  <a:pt x="15152" y="961"/>
                </a:lnTo>
                <a:lnTo>
                  <a:pt x="15139" y="955"/>
                </a:lnTo>
                <a:lnTo>
                  <a:pt x="15127" y="950"/>
                </a:lnTo>
                <a:lnTo>
                  <a:pt x="15115" y="947"/>
                </a:lnTo>
                <a:lnTo>
                  <a:pt x="15102" y="944"/>
                </a:lnTo>
                <a:lnTo>
                  <a:pt x="15090" y="942"/>
                </a:lnTo>
                <a:lnTo>
                  <a:pt x="15077" y="940"/>
                </a:lnTo>
                <a:lnTo>
                  <a:pt x="15065" y="939"/>
                </a:lnTo>
                <a:lnTo>
                  <a:pt x="15054" y="940"/>
                </a:lnTo>
                <a:lnTo>
                  <a:pt x="15043" y="942"/>
                </a:lnTo>
                <a:lnTo>
                  <a:pt x="15033" y="943"/>
                </a:lnTo>
                <a:lnTo>
                  <a:pt x="15022" y="947"/>
                </a:lnTo>
                <a:lnTo>
                  <a:pt x="15012" y="950"/>
                </a:lnTo>
                <a:lnTo>
                  <a:pt x="15003" y="955"/>
                </a:lnTo>
                <a:lnTo>
                  <a:pt x="14993" y="960"/>
                </a:lnTo>
                <a:lnTo>
                  <a:pt x="14985" y="966"/>
                </a:lnTo>
                <a:lnTo>
                  <a:pt x="14976" y="974"/>
                </a:lnTo>
                <a:lnTo>
                  <a:pt x="14969" y="981"/>
                </a:lnTo>
                <a:lnTo>
                  <a:pt x="14961" y="990"/>
                </a:lnTo>
                <a:lnTo>
                  <a:pt x="14955" y="998"/>
                </a:lnTo>
                <a:lnTo>
                  <a:pt x="14949" y="1008"/>
                </a:lnTo>
                <a:lnTo>
                  <a:pt x="14943" y="1018"/>
                </a:lnTo>
                <a:lnTo>
                  <a:pt x="14939" y="1029"/>
                </a:lnTo>
                <a:lnTo>
                  <a:pt x="14934" y="1040"/>
                </a:lnTo>
                <a:lnTo>
                  <a:pt x="14929" y="1059"/>
                </a:lnTo>
                <a:lnTo>
                  <a:pt x="14924" y="1077"/>
                </a:lnTo>
                <a:lnTo>
                  <a:pt x="14921" y="1097"/>
                </a:lnTo>
                <a:lnTo>
                  <a:pt x="14917" y="1117"/>
                </a:lnTo>
                <a:lnTo>
                  <a:pt x="14914" y="1137"/>
                </a:lnTo>
                <a:lnTo>
                  <a:pt x="14913" y="1158"/>
                </a:lnTo>
                <a:lnTo>
                  <a:pt x="14912" y="1179"/>
                </a:lnTo>
                <a:lnTo>
                  <a:pt x="14912" y="1200"/>
                </a:lnTo>
                <a:lnTo>
                  <a:pt x="14912" y="1619"/>
                </a:lnTo>
                <a:lnTo>
                  <a:pt x="14775" y="1619"/>
                </a:lnTo>
                <a:close/>
                <a:moveTo>
                  <a:pt x="15245" y="665"/>
                </a:moveTo>
                <a:lnTo>
                  <a:pt x="15245" y="511"/>
                </a:lnTo>
                <a:lnTo>
                  <a:pt x="15383" y="511"/>
                </a:lnTo>
                <a:lnTo>
                  <a:pt x="15383" y="665"/>
                </a:lnTo>
                <a:lnTo>
                  <a:pt x="15245" y="665"/>
                </a:lnTo>
                <a:close/>
                <a:moveTo>
                  <a:pt x="15245" y="1619"/>
                </a:moveTo>
                <a:lnTo>
                  <a:pt x="15245" y="816"/>
                </a:lnTo>
                <a:lnTo>
                  <a:pt x="15383" y="816"/>
                </a:lnTo>
                <a:lnTo>
                  <a:pt x="15383" y="1619"/>
                </a:lnTo>
                <a:lnTo>
                  <a:pt x="15245" y="1619"/>
                </a:lnTo>
                <a:close/>
                <a:moveTo>
                  <a:pt x="15543" y="1619"/>
                </a:moveTo>
                <a:lnTo>
                  <a:pt x="15543" y="511"/>
                </a:lnTo>
                <a:lnTo>
                  <a:pt x="15680" y="511"/>
                </a:lnTo>
                <a:lnTo>
                  <a:pt x="15680" y="1143"/>
                </a:lnTo>
                <a:lnTo>
                  <a:pt x="16003" y="816"/>
                </a:lnTo>
                <a:lnTo>
                  <a:pt x="16178" y="816"/>
                </a:lnTo>
                <a:lnTo>
                  <a:pt x="15872" y="1114"/>
                </a:lnTo>
                <a:lnTo>
                  <a:pt x="16210" y="1619"/>
                </a:lnTo>
                <a:lnTo>
                  <a:pt x="16042" y="1619"/>
                </a:lnTo>
                <a:lnTo>
                  <a:pt x="15774" y="1210"/>
                </a:lnTo>
                <a:lnTo>
                  <a:pt x="15680" y="1301"/>
                </a:lnTo>
                <a:lnTo>
                  <a:pt x="15680" y="1619"/>
                </a:lnTo>
                <a:lnTo>
                  <a:pt x="15543" y="1619"/>
                </a:lnTo>
                <a:close/>
                <a:moveTo>
                  <a:pt x="16797" y="1619"/>
                </a:moveTo>
                <a:lnTo>
                  <a:pt x="16797" y="1501"/>
                </a:lnTo>
                <a:lnTo>
                  <a:pt x="16785" y="1517"/>
                </a:lnTo>
                <a:lnTo>
                  <a:pt x="16772" y="1533"/>
                </a:lnTo>
                <a:lnTo>
                  <a:pt x="16759" y="1546"/>
                </a:lnTo>
                <a:lnTo>
                  <a:pt x="16745" y="1560"/>
                </a:lnTo>
                <a:lnTo>
                  <a:pt x="16731" y="1572"/>
                </a:lnTo>
                <a:lnTo>
                  <a:pt x="16717" y="1583"/>
                </a:lnTo>
                <a:lnTo>
                  <a:pt x="16702" y="1593"/>
                </a:lnTo>
                <a:lnTo>
                  <a:pt x="16686" y="1603"/>
                </a:lnTo>
                <a:lnTo>
                  <a:pt x="16670" y="1611"/>
                </a:lnTo>
                <a:lnTo>
                  <a:pt x="16654" y="1618"/>
                </a:lnTo>
                <a:lnTo>
                  <a:pt x="16636" y="1623"/>
                </a:lnTo>
                <a:lnTo>
                  <a:pt x="16618" y="1628"/>
                </a:lnTo>
                <a:lnTo>
                  <a:pt x="16599" y="1632"/>
                </a:lnTo>
                <a:lnTo>
                  <a:pt x="16581" y="1635"/>
                </a:lnTo>
                <a:lnTo>
                  <a:pt x="16562" y="1637"/>
                </a:lnTo>
                <a:lnTo>
                  <a:pt x="16542" y="1637"/>
                </a:lnTo>
                <a:lnTo>
                  <a:pt x="16524" y="1637"/>
                </a:lnTo>
                <a:lnTo>
                  <a:pt x="16507" y="1635"/>
                </a:lnTo>
                <a:lnTo>
                  <a:pt x="16489" y="1633"/>
                </a:lnTo>
                <a:lnTo>
                  <a:pt x="16473" y="1630"/>
                </a:lnTo>
                <a:lnTo>
                  <a:pt x="16457" y="1627"/>
                </a:lnTo>
                <a:lnTo>
                  <a:pt x="16441" y="1622"/>
                </a:lnTo>
                <a:lnTo>
                  <a:pt x="16425" y="1616"/>
                </a:lnTo>
                <a:lnTo>
                  <a:pt x="16409" y="1609"/>
                </a:lnTo>
                <a:lnTo>
                  <a:pt x="16394" y="1603"/>
                </a:lnTo>
                <a:lnTo>
                  <a:pt x="16381" y="1595"/>
                </a:lnTo>
                <a:lnTo>
                  <a:pt x="16367" y="1587"/>
                </a:lnTo>
                <a:lnTo>
                  <a:pt x="16356" y="1579"/>
                </a:lnTo>
                <a:lnTo>
                  <a:pt x="16345" y="1570"/>
                </a:lnTo>
                <a:lnTo>
                  <a:pt x="16335" y="1561"/>
                </a:lnTo>
                <a:lnTo>
                  <a:pt x="16326" y="1551"/>
                </a:lnTo>
                <a:lnTo>
                  <a:pt x="16318" y="1542"/>
                </a:lnTo>
                <a:lnTo>
                  <a:pt x="16310" y="1530"/>
                </a:lnTo>
                <a:lnTo>
                  <a:pt x="16304" y="1519"/>
                </a:lnTo>
                <a:lnTo>
                  <a:pt x="16298" y="1508"/>
                </a:lnTo>
                <a:lnTo>
                  <a:pt x="16293" y="1496"/>
                </a:lnTo>
                <a:lnTo>
                  <a:pt x="16288" y="1482"/>
                </a:lnTo>
                <a:lnTo>
                  <a:pt x="16283" y="1469"/>
                </a:lnTo>
                <a:lnTo>
                  <a:pt x="16279" y="1455"/>
                </a:lnTo>
                <a:lnTo>
                  <a:pt x="16276" y="1440"/>
                </a:lnTo>
                <a:lnTo>
                  <a:pt x="16272" y="1417"/>
                </a:lnTo>
                <a:lnTo>
                  <a:pt x="16269" y="1388"/>
                </a:lnTo>
                <a:lnTo>
                  <a:pt x="16268" y="1354"/>
                </a:lnTo>
                <a:lnTo>
                  <a:pt x="16268" y="1313"/>
                </a:lnTo>
                <a:lnTo>
                  <a:pt x="16268" y="816"/>
                </a:lnTo>
                <a:lnTo>
                  <a:pt x="16404" y="816"/>
                </a:lnTo>
                <a:lnTo>
                  <a:pt x="16404" y="1260"/>
                </a:lnTo>
                <a:lnTo>
                  <a:pt x="16404" y="1310"/>
                </a:lnTo>
                <a:lnTo>
                  <a:pt x="16407" y="1350"/>
                </a:lnTo>
                <a:lnTo>
                  <a:pt x="16409" y="1381"/>
                </a:lnTo>
                <a:lnTo>
                  <a:pt x="16413" y="1405"/>
                </a:lnTo>
                <a:lnTo>
                  <a:pt x="16416" y="1417"/>
                </a:lnTo>
                <a:lnTo>
                  <a:pt x="16420" y="1429"/>
                </a:lnTo>
                <a:lnTo>
                  <a:pt x="16426" y="1442"/>
                </a:lnTo>
                <a:lnTo>
                  <a:pt x="16433" y="1453"/>
                </a:lnTo>
                <a:lnTo>
                  <a:pt x="16440" y="1463"/>
                </a:lnTo>
                <a:lnTo>
                  <a:pt x="16447" y="1471"/>
                </a:lnTo>
                <a:lnTo>
                  <a:pt x="16457" y="1480"/>
                </a:lnTo>
                <a:lnTo>
                  <a:pt x="16467" y="1488"/>
                </a:lnTo>
                <a:lnTo>
                  <a:pt x="16477" y="1496"/>
                </a:lnTo>
                <a:lnTo>
                  <a:pt x="16489" y="1502"/>
                </a:lnTo>
                <a:lnTo>
                  <a:pt x="16500" y="1507"/>
                </a:lnTo>
                <a:lnTo>
                  <a:pt x="16513" y="1512"/>
                </a:lnTo>
                <a:lnTo>
                  <a:pt x="16526" y="1514"/>
                </a:lnTo>
                <a:lnTo>
                  <a:pt x="16540" y="1517"/>
                </a:lnTo>
                <a:lnTo>
                  <a:pt x="16555" y="1518"/>
                </a:lnTo>
                <a:lnTo>
                  <a:pt x="16570" y="1519"/>
                </a:lnTo>
                <a:lnTo>
                  <a:pt x="16584" y="1518"/>
                </a:lnTo>
                <a:lnTo>
                  <a:pt x="16599" y="1517"/>
                </a:lnTo>
                <a:lnTo>
                  <a:pt x="16614" y="1514"/>
                </a:lnTo>
                <a:lnTo>
                  <a:pt x="16629" y="1512"/>
                </a:lnTo>
                <a:lnTo>
                  <a:pt x="16643" y="1507"/>
                </a:lnTo>
                <a:lnTo>
                  <a:pt x="16657" y="1502"/>
                </a:lnTo>
                <a:lnTo>
                  <a:pt x="16671" y="1495"/>
                </a:lnTo>
                <a:lnTo>
                  <a:pt x="16685" y="1488"/>
                </a:lnTo>
                <a:lnTo>
                  <a:pt x="16697" y="1480"/>
                </a:lnTo>
                <a:lnTo>
                  <a:pt x="16709" y="1471"/>
                </a:lnTo>
                <a:lnTo>
                  <a:pt x="16720" y="1461"/>
                </a:lnTo>
                <a:lnTo>
                  <a:pt x="16730" y="1450"/>
                </a:lnTo>
                <a:lnTo>
                  <a:pt x="16739" y="1440"/>
                </a:lnTo>
                <a:lnTo>
                  <a:pt x="16748" y="1428"/>
                </a:lnTo>
                <a:lnTo>
                  <a:pt x="16754" y="1416"/>
                </a:lnTo>
                <a:lnTo>
                  <a:pt x="16760" y="1402"/>
                </a:lnTo>
                <a:lnTo>
                  <a:pt x="16765" y="1388"/>
                </a:lnTo>
                <a:lnTo>
                  <a:pt x="16770" y="1372"/>
                </a:lnTo>
                <a:lnTo>
                  <a:pt x="16773" y="1355"/>
                </a:lnTo>
                <a:lnTo>
                  <a:pt x="16777" y="1337"/>
                </a:lnTo>
                <a:lnTo>
                  <a:pt x="16780" y="1316"/>
                </a:lnTo>
                <a:lnTo>
                  <a:pt x="16781" y="1293"/>
                </a:lnTo>
                <a:lnTo>
                  <a:pt x="16782" y="1270"/>
                </a:lnTo>
                <a:lnTo>
                  <a:pt x="16782" y="1245"/>
                </a:lnTo>
                <a:lnTo>
                  <a:pt x="16782" y="816"/>
                </a:lnTo>
                <a:lnTo>
                  <a:pt x="16919" y="816"/>
                </a:lnTo>
                <a:lnTo>
                  <a:pt x="16919" y="1619"/>
                </a:lnTo>
                <a:lnTo>
                  <a:pt x="16797" y="1619"/>
                </a:lnTo>
                <a:close/>
                <a:moveTo>
                  <a:pt x="17082" y="1619"/>
                </a:moveTo>
                <a:lnTo>
                  <a:pt x="17082" y="511"/>
                </a:lnTo>
                <a:lnTo>
                  <a:pt x="17219" y="511"/>
                </a:lnTo>
                <a:lnTo>
                  <a:pt x="17219" y="1619"/>
                </a:lnTo>
                <a:lnTo>
                  <a:pt x="17082" y="1619"/>
                </a:lnTo>
                <a:close/>
                <a:moveTo>
                  <a:pt x="17909" y="1519"/>
                </a:moveTo>
                <a:lnTo>
                  <a:pt x="17890" y="1534"/>
                </a:lnTo>
                <a:lnTo>
                  <a:pt x="17870" y="1549"/>
                </a:lnTo>
                <a:lnTo>
                  <a:pt x="17852" y="1563"/>
                </a:lnTo>
                <a:lnTo>
                  <a:pt x="17833" y="1574"/>
                </a:lnTo>
                <a:lnTo>
                  <a:pt x="17816" y="1585"/>
                </a:lnTo>
                <a:lnTo>
                  <a:pt x="17797" y="1595"/>
                </a:lnTo>
                <a:lnTo>
                  <a:pt x="17780" y="1603"/>
                </a:lnTo>
                <a:lnTo>
                  <a:pt x="17762" y="1611"/>
                </a:lnTo>
                <a:lnTo>
                  <a:pt x="17744" y="1617"/>
                </a:lnTo>
                <a:lnTo>
                  <a:pt x="17727" y="1622"/>
                </a:lnTo>
                <a:lnTo>
                  <a:pt x="17709" y="1627"/>
                </a:lnTo>
                <a:lnTo>
                  <a:pt x="17690" y="1630"/>
                </a:lnTo>
                <a:lnTo>
                  <a:pt x="17670" y="1633"/>
                </a:lnTo>
                <a:lnTo>
                  <a:pt x="17652" y="1635"/>
                </a:lnTo>
                <a:lnTo>
                  <a:pt x="17632" y="1637"/>
                </a:lnTo>
                <a:lnTo>
                  <a:pt x="17611" y="1637"/>
                </a:lnTo>
                <a:lnTo>
                  <a:pt x="17579" y="1635"/>
                </a:lnTo>
                <a:lnTo>
                  <a:pt x="17549" y="1633"/>
                </a:lnTo>
                <a:lnTo>
                  <a:pt x="17521" y="1628"/>
                </a:lnTo>
                <a:lnTo>
                  <a:pt x="17495" y="1621"/>
                </a:lnTo>
                <a:lnTo>
                  <a:pt x="17481" y="1617"/>
                </a:lnTo>
                <a:lnTo>
                  <a:pt x="17470" y="1612"/>
                </a:lnTo>
                <a:lnTo>
                  <a:pt x="17458" y="1607"/>
                </a:lnTo>
                <a:lnTo>
                  <a:pt x="17447" y="1601"/>
                </a:lnTo>
                <a:lnTo>
                  <a:pt x="17437" y="1595"/>
                </a:lnTo>
                <a:lnTo>
                  <a:pt x="17427" y="1587"/>
                </a:lnTo>
                <a:lnTo>
                  <a:pt x="17417" y="1580"/>
                </a:lnTo>
                <a:lnTo>
                  <a:pt x="17407" y="1572"/>
                </a:lnTo>
                <a:lnTo>
                  <a:pt x="17391" y="1555"/>
                </a:lnTo>
                <a:lnTo>
                  <a:pt x="17376" y="1538"/>
                </a:lnTo>
                <a:lnTo>
                  <a:pt x="17370" y="1529"/>
                </a:lnTo>
                <a:lnTo>
                  <a:pt x="17364" y="1519"/>
                </a:lnTo>
                <a:lnTo>
                  <a:pt x="17359" y="1509"/>
                </a:lnTo>
                <a:lnTo>
                  <a:pt x="17354" y="1500"/>
                </a:lnTo>
                <a:lnTo>
                  <a:pt x="17347" y="1477"/>
                </a:lnTo>
                <a:lnTo>
                  <a:pt x="17340" y="1455"/>
                </a:lnTo>
                <a:lnTo>
                  <a:pt x="17338" y="1432"/>
                </a:lnTo>
                <a:lnTo>
                  <a:pt x="17337" y="1407"/>
                </a:lnTo>
                <a:lnTo>
                  <a:pt x="17337" y="1393"/>
                </a:lnTo>
                <a:lnTo>
                  <a:pt x="17338" y="1379"/>
                </a:lnTo>
                <a:lnTo>
                  <a:pt x="17340" y="1365"/>
                </a:lnTo>
                <a:lnTo>
                  <a:pt x="17343" y="1351"/>
                </a:lnTo>
                <a:lnTo>
                  <a:pt x="17347" y="1338"/>
                </a:lnTo>
                <a:lnTo>
                  <a:pt x="17352" y="1326"/>
                </a:lnTo>
                <a:lnTo>
                  <a:pt x="17356" y="1312"/>
                </a:lnTo>
                <a:lnTo>
                  <a:pt x="17363" y="1300"/>
                </a:lnTo>
                <a:lnTo>
                  <a:pt x="17370" y="1289"/>
                </a:lnTo>
                <a:lnTo>
                  <a:pt x="17377" y="1276"/>
                </a:lnTo>
                <a:lnTo>
                  <a:pt x="17386" y="1266"/>
                </a:lnTo>
                <a:lnTo>
                  <a:pt x="17395" y="1256"/>
                </a:lnTo>
                <a:lnTo>
                  <a:pt x="17403" y="1247"/>
                </a:lnTo>
                <a:lnTo>
                  <a:pt x="17413" y="1238"/>
                </a:lnTo>
                <a:lnTo>
                  <a:pt x="17423" y="1229"/>
                </a:lnTo>
                <a:lnTo>
                  <a:pt x="17434" y="1222"/>
                </a:lnTo>
                <a:lnTo>
                  <a:pt x="17457" y="1208"/>
                </a:lnTo>
                <a:lnTo>
                  <a:pt x="17480" y="1196"/>
                </a:lnTo>
                <a:lnTo>
                  <a:pt x="17506" y="1186"/>
                </a:lnTo>
                <a:lnTo>
                  <a:pt x="17532" y="1177"/>
                </a:lnTo>
                <a:lnTo>
                  <a:pt x="17554" y="1173"/>
                </a:lnTo>
                <a:lnTo>
                  <a:pt x="17583" y="1168"/>
                </a:lnTo>
                <a:lnTo>
                  <a:pt x="17616" y="1161"/>
                </a:lnTo>
                <a:lnTo>
                  <a:pt x="17653" y="1156"/>
                </a:lnTo>
                <a:lnTo>
                  <a:pt x="17694" y="1152"/>
                </a:lnTo>
                <a:lnTo>
                  <a:pt x="17731" y="1147"/>
                </a:lnTo>
                <a:lnTo>
                  <a:pt x="17765" y="1142"/>
                </a:lnTo>
                <a:lnTo>
                  <a:pt x="17797" y="1135"/>
                </a:lnTo>
                <a:lnTo>
                  <a:pt x="17826" y="1129"/>
                </a:lnTo>
                <a:lnTo>
                  <a:pt x="17852" y="1123"/>
                </a:lnTo>
                <a:lnTo>
                  <a:pt x="17877" y="1117"/>
                </a:lnTo>
                <a:lnTo>
                  <a:pt x="17896" y="1110"/>
                </a:lnTo>
                <a:lnTo>
                  <a:pt x="17898" y="1087"/>
                </a:lnTo>
                <a:lnTo>
                  <a:pt x="17898" y="1075"/>
                </a:lnTo>
                <a:lnTo>
                  <a:pt x="17898" y="1055"/>
                </a:lnTo>
                <a:lnTo>
                  <a:pt x="17895" y="1037"/>
                </a:lnTo>
                <a:lnTo>
                  <a:pt x="17893" y="1019"/>
                </a:lnTo>
                <a:lnTo>
                  <a:pt x="17888" y="1005"/>
                </a:lnTo>
                <a:lnTo>
                  <a:pt x="17883" y="990"/>
                </a:lnTo>
                <a:lnTo>
                  <a:pt x="17875" y="977"/>
                </a:lnTo>
                <a:lnTo>
                  <a:pt x="17868" y="968"/>
                </a:lnTo>
                <a:lnTo>
                  <a:pt x="17859" y="958"/>
                </a:lnTo>
                <a:lnTo>
                  <a:pt x="17844" y="947"/>
                </a:lnTo>
                <a:lnTo>
                  <a:pt x="17830" y="938"/>
                </a:lnTo>
                <a:lnTo>
                  <a:pt x="17812" y="929"/>
                </a:lnTo>
                <a:lnTo>
                  <a:pt x="17794" y="923"/>
                </a:lnTo>
                <a:lnTo>
                  <a:pt x="17774" y="918"/>
                </a:lnTo>
                <a:lnTo>
                  <a:pt x="17752" y="915"/>
                </a:lnTo>
                <a:lnTo>
                  <a:pt x="17728" y="912"/>
                </a:lnTo>
                <a:lnTo>
                  <a:pt x="17704" y="912"/>
                </a:lnTo>
                <a:lnTo>
                  <a:pt x="17680" y="912"/>
                </a:lnTo>
                <a:lnTo>
                  <a:pt x="17658" y="915"/>
                </a:lnTo>
                <a:lnTo>
                  <a:pt x="17638" y="917"/>
                </a:lnTo>
                <a:lnTo>
                  <a:pt x="17620" y="921"/>
                </a:lnTo>
                <a:lnTo>
                  <a:pt x="17602" y="926"/>
                </a:lnTo>
                <a:lnTo>
                  <a:pt x="17587" y="931"/>
                </a:lnTo>
                <a:lnTo>
                  <a:pt x="17573" y="938"/>
                </a:lnTo>
                <a:lnTo>
                  <a:pt x="17560" y="945"/>
                </a:lnTo>
                <a:lnTo>
                  <a:pt x="17549" y="955"/>
                </a:lnTo>
                <a:lnTo>
                  <a:pt x="17539" y="965"/>
                </a:lnTo>
                <a:lnTo>
                  <a:pt x="17529" y="979"/>
                </a:lnTo>
                <a:lnTo>
                  <a:pt x="17521" y="992"/>
                </a:lnTo>
                <a:lnTo>
                  <a:pt x="17513" y="1008"/>
                </a:lnTo>
                <a:lnTo>
                  <a:pt x="17506" y="1026"/>
                </a:lnTo>
                <a:lnTo>
                  <a:pt x="17499" y="1044"/>
                </a:lnTo>
                <a:lnTo>
                  <a:pt x="17492" y="1065"/>
                </a:lnTo>
                <a:lnTo>
                  <a:pt x="17360" y="1047"/>
                </a:lnTo>
                <a:lnTo>
                  <a:pt x="17364" y="1026"/>
                </a:lnTo>
                <a:lnTo>
                  <a:pt x="17370" y="1006"/>
                </a:lnTo>
                <a:lnTo>
                  <a:pt x="17376" y="987"/>
                </a:lnTo>
                <a:lnTo>
                  <a:pt x="17384" y="969"/>
                </a:lnTo>
                <a:lnTo>
                  <a:pt x="17391" y="953"/>
                </a:lnTo>
                <a:lnTo>
                  <a:pt x="17400" y="937"/>
                </a:lnTo>
                <a:lnTo>
                  <a:pt x="17410" y="922"/>
                </a:lnTo>
                <a:lnTo>
                  <a:pt x="17419" y="908"/>
                </a:lnTo>
                <a:lnTo>
                  <a:pt x="17431" y="896"/>
                </a:lnTo>
                <a:lnTo>
                  <a:pt x="17443" y="884"/>
                </a:lnTo>
                <a:lnTo>
                  <a:pt x="17457" y="873"/>
                </a:lnTo>
                <a:lnTo>
                  <a:pt x="17470" y="861"/>
                </a:lnTo>
                <a:lnTo>
                  <a:pt x="17486" y="852"/>
                </a:lnTo>
                <a:lnTo>
                  <a:pt x="17503" y="843"/>
                </a:lnTo>
                <a:lnTo>
                  <a:pt x="17521" y="834"/>
                </a:lnTo>
                <a:lnTo>
                  <a:pt x="17541" y="827"/>
                </a:lnTo>
                <a:lnTo>
                  <a:pt x="17560" y="821"/>
                </a:lnTo>
                <a:lnTo>
                  <a:pt x="17581" y="815"/>
                </a:lnTo>
                <a:lnTo>
                  <a:pt x="17604" y="810"/>
                </a:lnTo>
                <a:lnTo>
                  <a:pt x="17626" y="806"/>
                </a:lnTo>
                <a:lnTo>
                  <a:pt x="17649" y="802"/>
                </a:lnTo>
                <a:lnTo>
                  <a:pt x="17673" y="801"/>
                </a:lnTo>
                <a:lnTo>
                  <a:pt x="17697" y="800"/>
                </a:lnTo>
                <a:lnTo>
                  <a:pt x="17723" y="799"/>
                </a:lnTo>
                <a:lnTo>
                  <a:pt x="17748" y="799"/>
                </a:lnTo>
                <a:lnTo>
                  <a:pt x="17773" y="800"/>
                </a:lnTo>
                <a:lnTo>
                  <a:pt x="17795" y="802"/>
                </a:lnTo>
                <a:lnTo>
                  <a:pt x="17817" y="805"/>
                </a:lnTo>
                <a:lnTo>
                  <a:pt x="17837" y="808"/>
                </a:lnTo>
                <a:lnTo>
                  <a:pt x="17857" y="812"/>
                </a:lnTo>
                <a:lnTo>
                  <a:pt x="17874" y="817"/>
                </a:lnTo>
                <a:lnTo>
                  <a:pt x="17891" y="823"/>
                </a:lnTo>
                <a:lnTo>
                  <a:pt x="17907" y="829"/>
                </a:lnTo>
                <a:lnTo>
                  <a:pt x="17921" y="836"/>
                </a:lnTo>
                <a:lnTo>
                  <a:pt x="17935" y="843"/>
                </a:lnTo>
                <a:lnTo>
                  <a:pt x="17947" y="850"/>
                </a:lnTo>
                <a:lnTo>
                  <a:pt x="17959" y="858"/>
                </a:lnTo>
                <a:lnTo>
                  <a:pt x="17969" y="866"/>
                </a:lnTo>
                <a:lnTo>
                  <a:pt x="17978" y="875"/>
                </a:lnTo>
                <a:lnTo>
                  <a:pt x="17986" y="884"/>
                </a:lnTo>
                <a:lnTo>
                  <a:pt x="17994" y="894"/>
                </a:lnTo>
                <a:lnTo>
                  <a:pt x="18000" y="903"/>
                </a:lnTo>
                <a:lnTo>
                  <a:pt x="18006" y="915"/>
                </a:lnTo>
                <a:lnTo>
                  <a:pt x="18012" y="926"/>
                </a:lnTo>
                <a:lnTo>
                  <a:pt x="18017" y="938"/>
                </a:lnTo>
                <a:lnTo>
                  <a:pt x="18021" y="950"/>
                </a:lnTo>
                <a:lnTo>
                  <a:pt x="18026" y="963"/>
                </a:lnTo>
                <a:lnTo>
                  <a:pt x="18028" y="977"/>
                </a:lnTo>
                <a:lnTo>
                  <a:pt x="18032" y="997"/>
                </a:lnTo>
                <a:lnTo>
                  <a:pt x="18033" y="1026"/>
                </a:lnTo>
                <a:lnTo>
                  <a:pt x="18035" y="1060"/>
                </a:lnTo>
                <a:lnTo>
                  <a:pt x="18036" y="1102"/>
                </a:lnTo>
                <a:lnTo>
                  <a:pt x="18036" y="1282"/>
                </a:lnTo>
                <a:lnTo>
                  <a:pt x="18036" y="1328"/>
                </a:lnTo>
                <a:lnTo>
                  <a:pt x="18036" y="1369"/>
                </a:lnTo>
                <a:lnTo>
                  <a:pt x="18037" y="1406"/>
                </a:lnTo>
                <a:lnTo>
                  <a:pt x="18038" y="1438"/>
                </a:lnTo>
                <a:lnTo>
                  <a:pt x="18040" y="1465"/>
                </a:lnTo>
                <a:lnTo>
                  <a:pt x="18041" y="1488"/>
                </a:lnTo>
                <a:lnTo>
                  <a:pt x="18042" y="1508"/>
                </a:lnTo>
                <a:lnTo>
                  <a:pt x="18045" y="1523"/>
                </a:lnTo>
                <a:lnTo>
                  <a:pt x="18049" y="1548"/>
                </a:lnTo>
                <a:lnTo>
                  <a:pt x="18057" y="1572"/>
                </a:lnTo>
                <a:lnTo>
                  <a:pt x="18066" y="1596"/>
                </a:lnTo>
                <a:lnTo>
                  <a:pt x="18078" y="1619"/>
                </a:lnTo>
                <a:lnTo>
                  <a:pt x="17935" y="1619"/>
                </a:lnTo>
                <a:lnTo>
                  <a:pt x="17926" y="1597"/>
                </a:lnTo>
                <a:lnTo>
                  <a:pt x="17919" y="1574"/>
                </a:lnTo>
                <a:lnTo>
                  <a:pt x="17912" y="1546"/>
                </a:lnTo>
                <a:lnTo>
                  <a:pt x="17909" y="1519"/>
                </a:lnTo>
                <a:close/>
                <a:moveTo>
                  <a:pt x="17898" y="1217"/>
                </a:moveTo>
                <a:lnTo>
                  <a:pt x="17878" y="1224"/>
                </a:lnTo>
                <a:lnTo>
                  <a:pt x="17856" y="1232"/>
                </a:lnTo>
                <a:lnTo>
                  <a:pt x="17831" y="1238"/>
                </a:lnTo>
                <a:lnTo>
                  <a:pt x="17805" y="1245"/>
                </a:lnTo>
                <a:lnTo>
                  <a:pt x="17775" y="1251"/>
                </a:lnTo>
                <a:lnTo>
                  <a:pt x="17744" y="1258"/>
                </a:lnTo>
                <a:lnTo>
                  <a:pt x="17711" y="1263"/>
                </a:lnTo>
                <a:lnTo>
                  <a:pt x="17674" y="1269"/>
                </a:lnTo>
                <a:lnTo>
                  <a:pt x="17636" y="1275"/>
                </a:lnTo>
                <a:lnTo>
                  <a:pt x="17602" y="1281"/>
                </a:lnTo>
                <a:lnTo>
                  <a:pt x="17575" y="1289"/>
                </a:lnTo>
                <a:lnTo>
                  <a:pt x="17555" y="1295"/>
                </a:lnTo>
                <a:lnTo>
                  <a:pt x="17547" y="1300"/>
                </a:lnTo>
                <a:lnTo>
                  <a:pt x="17538" y="1303"/>
                </a:lnTo>
                <a:lnTo>
                  <a:pt x="17531" y="1308"/>
                </a:lnTo>
                <a:lnTo>
                  <a:pt x="17524" y="1314"/>
                </a:lnTo>
                <a:lnTo>
                  <a:pt x="17517" y="1319"/>
                </a:lnTo>
                <a:lnTo>
                  <a:pt x="17512" y="1326"/>
                </a:lnTo>
                <a:lnTo>
                  <a:pt x="17506" y="1332"/>
                </a:lnTo>
                <a:lnTo>
                  <a:pt x="17501" y="1339"/>
                </a:lnTo>
                <a:lnTo>
                  <a:pt x="17492" y="1354"/>
                </a:lnTo>
                <a:lnTo>
                  <a:pt x="17487" y="1370"/>
                </a:lnTo>
                <a:lnTo>
                  <a:pt x="17485" y="1377"/>
                </a:lnTo>
                <a:lnTo>
                  <a:pt x="17484" y="1386"/>
                </a:lnTo>
                <a:lnTo>
                  <a:pt x="17482" y="1395"/>
                </a:lnTo>
                <a:lnTo>
                  <a:pt x="17482" y="1403"/>
                </a:lnTo>
                <a:lnTo>
                  <a:pt x="17482" y="1417"/>
                </a:lnTo>
                <a:lnTo>
                  <a:pt x="17485" y="1429"/>
                </a:lnTo>
                <a:lnTo>
                  <a:pt x="17487" y="1442"/>
                </a:lnTo>
                <a:lnTo>
                  <a:pt x="17492" y="1453"/>
                </a:lnTo>
                <a:lnTo>
                  <a:pt x="17499" y="1464"/>
                </a:lnTo>
                <a:lnTo>
                  <a:pt x="17505" y="1475"/>
                </a:lnTo>
                <a:lnTo>
                  <a:pt x="17513" y="1485"/>
                </a:lnTo>
                <a:lnTo>
                  <a:pt x="17523" y="1493"/>
                </a:lnTo>
                <a:lnTo>
                  <a:pt x="17534" y="1502"/>
                </a:lnTo>
                <a:lnTo>
                  <a:pt x="17547" y="1509"/>
                </a:lnTo>
                <a:lnTo>
                  <a:pt x="17560" y="1516"/>
                </a:lnTo>
                <a:lnTo>
                  <a:pt x="17574" y="1521"/>
                </a:lnTo>
                <a:lnTo>
                  <a:pt x="17590" y="1525"/>
                </a:lnTo>
                <a:lnTo>
                  <a:pt x="17607" y="1528"/>
                </a:lnTo>
                <a:lnTo>
                  <a:pt x="17625" y="1529"/>
                </a:lnTo>
                <a:lnTo>
                  <a:pt x="17644" y="1530"/>
                </a:lnTo>
                <a:lnTo>
                  <a:pt x="17664" y="1529"/>
                </a:lnTo>
                <a:lnTo>
                  <a:pt x="17683" y="1528"/>
                </a:lnTo>
                <a:lnTo>
                  <a:pt x="17701" y="1525"/>
                </a:lnTo>
                <a:lnTo>
                  <a:pt x="17718" y="1522"/>
                </a:lnTo>
                <a:lnTo>
                  <a:pt x="17736" y="1517"/>
                </a:lnTo>
                <a:lnTo>
                  <a:pt x="17753" y="1511"/>
                </a:lnTo>
                <a:lnTo>
                  <a:pt x="17769" y="1503"/>
                </a:lnTo>
                <a:lnTo>
                  <a:pt x="17785" y="1496"/>
                </a:lnTo>
                <a:lnTo>
                  <a:pt x="17800" y="1487"/>
                </a:lnTo>
                <a:lnTo>
                  <a:pt x="17814" y="1477"/>
                </a:lnTo>
                <a:lnTo>
                  <a:pt x="17826" y="1466"/>
                </a:lnTo>
                <a:lnTo>
                  <a:pt x="17838" y="1455"/>
                </a:lnTo>
                <a:lnTo>
                  <a:pt x="17848" y="1443"/>
                </a:lnTo>
                <a:lnTo>
                  <a:pt x="17858" y="1430"/>
                </a:lnTo>
                <a:lnTo>
                  <a:pt x="17867" y="1417"/>
                </a:lnTo>
                <a:lnTo>
                  <a:pt x="17875" y="1402"/>
                </a:lnTo>
                <a:lnTo>
                  <a:pt x="17880" y="1390"/>
                </a:lnTo>
                <a:lnTo>
                  <a:pt x="17884" y="1376"/>
                </a:lnTo>
                <a:lnTo>
                  <a:pt x="17889" y="1361"/>
                </a:lnTo>
                <a:lnTo>
                  <a:pt x="17891" y="1345"/>
                </a:lnTo>
                <a:lnTo>
                  <a:pt x="17894" y="1328"/>
                </a:lnTo>
                <a:lnTo>
                  <a:pt x="17895" y="1308"/>
                </a:lnTo>
                <a:lnTo>
                  <a:pt x="17896" y="1289"/>
                </a:lnTo>
                <a:lnTo>
                  <a:pt x="17896" y="1266"/>
                </a:lnTo>
                <a:lnTo>
                  <a:pt x="17898" y="1217"/>
                </a:lnTo>
                <a:close/>
                <a:moveTo>
                  <a:pt x="17611" y="717"/>
                </a:moveTo>
                <a:lnTo>
                  <a:pt x="17710" y="505"/>
                </a:lnTo>
                <a:lnTo>
                  <a:pt x="17890" y="505"/>
                </a:lnTo>
                <a:lnTo>
                  <a:pt x="17723" y="717"/>
                </a:lnTo>
                <a:lnTo>
                  <a:pt x="17611" y="717"/>
                </a:lnTo>
                <a:close/>
                <a:moveTo>
                  <a:pt x="18196" y="1619"/>
                </a:moveTo>
                <a:lnTo>
                  <a:pt x="18196" y="816"/>
                </a:lnTo>
                <a:lnTo>
                  <a:pt x="18319" y="816"/>
                </a:lnTo>
                <a:lnTo>
                  <a:pt x="18319" y="939"/>
                </a:lnTo>
                <a:lnTo>
                  <a:pt x="18330" y="918"/>
                </a:lnTo>
                <a:lnTo>
                  <a:pt x="18342" y="900"/>
                </a:lnTo>
                <a:lnTo>
                  <a:pt x="18353" y="882"/>
                </a:lnTo>
                <a:lnTo>
                  <a:pt x="18364" y="868"/>
                </a:lnTo>
                <a:lnTo>
                  <a:pt x="18374" y="855"/>
                </a:lnTo>
                <a:lnTo>
                  <a:pt x="18385" y="843"/>
                </a:lnTo>
                <a:lnTo>
                  <a:pt x="18395" y="834"/>
                </a:lnTo>
                <a:lnTo>
                  <a:pt x="18405" y="826"/>
                </a:lnTo>
                <a:lnTo>
                  <a:pt x="18416" y="820"/>
                </a:lnTo>
                <a:lnTo>
                  <a:pt x="18426" y="815"/>
                </a:lnTo>
                <a:lnTo>
                  <a:pt x="18436" y="810"/>
                </a:lnTo>
                <a:lnTo>
                  <a:pt x="18447" y="806"/>
                </a:lnTo>
                <a:lnTo>
                  <a:pt x="18458" y="802"/>
                </a:lnTo>
                <a:lnTo>
                  <a:pt x="18469" y="801"/>
                </a:lnTo>
                <a:lnTo>
                  <a:pt x="18482" y="800"/>
                </a:lnTo>
                <a:lnTo>
                  <a:pt x="18493" y="799"/>
                </a:lnTo>
                <a:lnTo>
                  <a:pt x="18510" y="800"/>
                </a:lnTo>
                <a:lnTo>
                  <a:pt x="18528" y="801"/>
                </a:lnTo>
                <a:lnTo>
                  <a:pt x="18545" y="805"/>
                </a:lnTo>
                <a:lnTo>
                  <a:pt x="18563" y="810"/>
                </a:lnTo>
                <a:lnTo>
                  <a:pt x="18581" y="816"/>
                </a:lnTo>
                <a:lnTo>
                  <a:pt x="18598" y="823"/>
                </a:lnTo>
                <a:lnTo>
                  <a:pt x="18615" y="832"/>
                </a:lnTo>
                <a:lnTo>
                  <a:pt x="18634" y="842"/>
                </a:lnTo>
                <a:lnTo>
                  <a:pt x="18586" y="968"/>
                </a:lnTo>
                <a:lnTo>
                  <a:pt x="18572" y="961"/>
                </a:lnTo>
                <a:lnTo>
                  <a:pt x="18560" y="955"/>
                </a:lnTo>
                <a:lnTo>
                  <a:pt x="18547" y="950"/>
                </a:lnTo>
                <a:lnTo>
                  <a:pt x="18535" y="947"/>
                </a:lnTo>
                <a:lnTo>
                  <a:pt x="18523" y="944"/>
                </a:lnTo>
                <a:lnTo>
                  <a:pt x="18510" y="942"/>
                </a:lnTo>
                <a:lnTo>
                  <a:pt x="18498" y="940"/>
                </a:lnTo>
                <a:lnTo>
                  <a:pt x="18486" y="939"/>
                </a:lnTo>
                <a:lnTo>
                  <a:pt x="18474" y="940"/>
                </a:lnTo>
                <a:lnTo>
                  <a:pt x="18465" y="942"/>
                </a:lnTo>
                <a:lnTo>
                  <a:pt x="18453" y="943"/>
                </a:lnTo>
                <a:lnTo>
                  <a:pt x="18444" y="947"/>
                </a:lnTo>
                <a:lnTo>
                  <a:pt x="18434" y="950"/>
                </a:lnTo>
                <a:lnTo>
                  <a:pt x="18424" y="955"/>
                </a:lnTo>
                <a:lnTo>
                  <a:pt x="18415" y="960"/>
                </a:lnTo>
                <a:lnTo>
                  <a:pt x="18406" y="966"/>
                </a:lnTo>
                <a:lnTo>
                  <a:pt x="18398" y="974"/>
                </a:lnTo>
                <a:lnTo>
                  <a:pt x="18389" y="981"/>
                </a:lnTo>
                <a:lnTo>
                  <a:pt x="18382" y="990"/>
                </a:lnTo>
                <a:lnTo>
                  <a:pt x="18376" y="998"/>
                </a:lnTo>
                <a:lnTo>
                  <a:pt x="18369" y="1008"/>
                </a:lnTo>
                <a:lnTo>
                  <a:pt x="18364" y="1018"/>
                </a:lnTo>
                <a:lnTo>
                  <a:pt x="18360" y="1029"/>
                </a:lnTo>
                <a:lnTo>
                  <a:pt x="18356" y="1040"/>
                </a:lnTo>
                <a:lnTo>
                  <a:pt x="18350" y="1059"/>
                </a:lnTo>
                <a:lnTo>
                  <a:pt x="18346" y="1077"/>
                </a:lnTo>
                <a:lnTo>
                  <a:pt x="18341" y="1097"/>
                </a:lnTo>
                <a:lnTo>
                  <a:pt x="18339" y="1117"/>
                </a:lnTo>
                <a:lnTo>
                  <a:pt x="18336" y="1137"/>
                </a:lnTo>
                <a:lnTo>
                  <a:pt x="18334" y="1158"/>
                </a:lnTo>
                <a:lnTo>
                  <a:pt x="18334" y="1179"/>
                </a:lnTo>
                <a:lnTo>
                  <a:pt x="18332" y="1200"/>
                </a:lnTo>
                <a:lnTo>
                  <a:pt x="18332" y="1619"/>
                </a:lnTo>
                <a:lnTo>
                  <a:pt x="18196" y="1619"/>
                </a:lnTo>
                <a:close/>
                <a:moveTo>
                  <a:pt x="18667" y="1619"/>
                </a:moveTo>
                <a:lnTo>
                  <a:pt x="18667" y="816"/>
                </a:lnTo>
                <a:lnTo>
                  <a:pt x="18789" y="816"/>
                </a:lnTo>
                <a:lnTo>
                  <a:pt x="18789" y="929"/>
                </a:lnTo>
                <a:lnTo>
                  <a:pt x="18801" y="915"/>
                </a:lnTo>
                <a:lnTo>
                  <a:pt x="18813" y="900"/>
                </a:lnTo>
                <a:lnTo>
                  <a:pt x="18825" y="885"/>
                </a:lnTo>
                <a:lnTo>
                  <a:pt x="18839" y="873"/>
                </a:lnTo>
                <a:lnTo>
                  <a:pt x="18852" y="860"/>
                </a:lnTo>
                <a:lnTo>
                  <a:pt x="18867" y="850"/>
                </a:lnTo>
                <a:lnTo>
                  <a:pt x="18882" y="841"/>
                </a:lnTo>
                <a:lnTo>
                  <a:pt x="18897" y="832"/>
                </a:lnTo>
                <a:lnTo>
                  <a:pt x="18914" y="823"/>
                </a:lnTo>
                <a:lnTo>
                  <a:pt x="18930" y="817"/>
                </a:lnTo>
                <a:lnTo>
                  <a:pt x="18949" y="812"/>
                </a:lnTo>
                <a:lnTo>
                  <a:pt x="18966" y="807"/>
                </a:lnTo>
                <a:lnTo>
                  <a:pt x="18985" y="803"/>
                </a:lnTo>
                <a:lnTo>
                  <a:pt x="19004" y="801"/>
                </a:lnTo>
                <a:lnTo>
                  <a:pt x="19024" y="800"/>
                </a:lnTo>
                <a:lnTo>
                  <a:pt x="19045" y="799"/>
                </a:lnTo>
                <a:lnTo>
                  <a:pt x="19062" y="800"/>
                </a:lnTo>
                <a:lnTo>
                  <a:pt x="19081" y="801"/>
                </a:lnTo>
                <a:lnTo>
                  <a:pt x="19098" y="802"/>
                </a:lnTo>
                <a:lnTo>
                  <a:pt x="19114" y="805"/>
                </a:lnTo>
                <a:lnTo>
                  <a:pt x="19132" y="808"/>
                </a:lnTo>
                <a:lnTo>
                  <a:pt x="19148" y="813"/>
                </a:lnTo>
                <a:lnTo>
                  <a:pt x="19164" y="818"/>
                </a:lnTo>
                <a:lnTo>
                  <a:pt x="19178" y="824"/>
                </a:lnTo>
                <a:lnTo>
                  <a:pt x="19193" y="832"/>
                </a:lnTo>
                <a:lnTo>
                  <a:pt x="19207" y="839"/>
                </a:lnTo>
                <a:lnTo>
                  <a:pt x="19220" y="847"/>
                </a:lnTo>
                <a:lnTo>
                  <a:pt x="19232" y="855"/>
                </a:lnTo>
                <a:lnTo>
                  <a:pt x="19243" y="864"/>
                </a:lnTo>
                <a:lnTo>
                  <a:pt x="19253" y="873"/>
                </a:lnTo>
                <a:lnTo>
                  <a:pt x="19261" y="882"/>
                </a:lnTo>
                <a:lnTo>
                  <a:pt x="19270" y="894"/>
                </a:lnTo>
                <a:lnTo>
                  <a:pt x="19277" y="903"/>
                </a:lnTo>
                <a:lnTo>
                  <a:pt x="19283" y="916"/>
                </a:lnTo>
                <a:lnTo>
                  <a:pt x="19290" y="927"/>
                </a:lnTo>
                <a:lnTo>
                  <a:pt x="19296" y="939"/>
                </a:lnTo>
                <a:lnTo>
                  <a:pt x="19301" y="953"/>
                </a:lnTo>
                <a:lnTo>
                  <a:pt x="19304" y="965"/>
                </a:lnTo>
                <a:lnTo>
                  <a:pt x="19308" y="980"/>
                </a:lnTo>
                <a:lnTo>
                  <a:pt x="19312" y="994"/>
                </a:lnTo>
                <a:lnTo>
                  <a:pt x="19316" y="1016"/>
                </a:lnTo>
                <a:lnTo>
                  <a:pt x="19318" y="1045"/>
                </a:lnTo>
                <a:lnTo>
                  <a:pt x="19319" y="1082"/>
                </a:lnTo>
                <a:lnTo>
                  <a:pt x="19319" y="1126"/>
                </a:lnTo>
                <a:lnTo>
                  <a:pt x="19319" y="1619"/>
                </a:lnTo>
                <a:lnTo>
                  <a:pt x="19183" y="1619"/>
                </a:lnTo>
                <a:lnTo>
                  <a:pt x="19183" y="1132"/>
                </a:lnTo>
                <a:lnTo>
                  <a:pt x="19182" y="1092"/>
                </a:lnTo>
                <a:lnTo>
                  <a:pt x="19180" y="1059"/>
                </a:lnTo>
                <a:lnTo>
                  <a:pt x="19177" y="1044"/>
                </a:lnTo>
                <a:lnTo>
                  <a:pt x="19175" y="1031"/>
                </a:lnTo>
                <a:lnTo>
                  <a:pt x="19171" y="1018"/>
                </a:lnTo>
                <a:lnTo>
                  <a:pt x="19167" y="1007"/>
                </a:lnTo>
                <a:lnTo>
                  <a:pt x="19162" y="997"/>
                </a:lnTo>
                <a:lnTo>
                  <a:pt x="19157" y="987"/>
                </a:lnTo>
                <a:lnTo>
                  <a:pt x="19153" y="979"/>
                </a:lnTo>
                <a:lnTo>
                  <a:pt x="19145" y="970"/>
                </a:lnTo>
                <a:lnTo>
                  <a:pt x="19138" y="961"/>
                </a:lnTo>
                <a:lnTo>
                  <a:pt x="19129" y="954"/>
                </a:lnTo>
                <a:lnTo>
                  <a:pt x="19120" y="948"/>
                </a:lnTo>
                <a:lnTo>
                  <a:pt x="19111" y="940"/>
                </a:lnTo>
                <a:lnTo>
                  <a:pt x="19101" y="936"/>
                </a:lnTo>
                <a:lnTo>
                  <a:pt x="19090" y="931"/>
                </a:lnTo>
                <a:lnTo>
                  <a:pt x="19078" y="926"/>
                </a:lnTo>
                <a:lnTo>
                  <a:pt x="19067" y="923"/>
                </a:lnTo>
                <a:lnTo>
                  <a:pt x="19055" y="919"/>
                </a:lnTo>
                <a:lnTo>
                  <a:pt x="19043" y="918"/>
                </a:lnTo>
                <a:lnTo>
                  <a:pt x="19029" y="917"/>
                </a:lnTo>
                <a:lnTo>
                  <a:pt x="19017" y="917"/>
                </a:lnTo>
                <a:lnTo>
                  <a:pt x="18994" y="917"/>
                </a:lnTo>
                <a:lnTo>
                  <a:pt x="18975" y="919"/>
                </a:lnTo>
                <a:lnTo>
                  <a:pt x="18955" y="924"/>
                </a:lnTo>
                <a:lnTo>
                  <a:pt x="18935" y="931"/>
                </a:lnTo>
                <a:lnTo>
                  <a:pt x="18917" y="938"/>
                </a:lnTo>
                <a:lnTo>
                  <a:pt x="18899" y="948"/>
                </a:lnTo>
                <a:lnTo>
                  <a:pt x="18882" y="959"/>
                </a:lnTo>
                <a:lnTo>
                  <a:pt x="18866" y="971"/>
                </a:lnTo>
                <a:lnTo>
                  <a:pt x="18859" y="979"/>
                </a:lnTo>
                <a:lnTo>
                  <a:pt x="18851" y="987"/>
                </a:lnTo>
                <a:lnTo>
                  <a:pt x="18845" y="996"/>
                </a:lnTo>
                <a:lnTo>
                  <a:pt x="18839" y="1006"/>
                </a:lnTo>
                <a:lnTo>
                  <a:pt x="18833" y="1016"/>
                </a:lnTo>
                <a:lnTo>
                  <a:pt x="18828" y="1027"/>
                </a:lnTo>
                <a:lnTo>
                  <a:pt x="18823" y="1039"/>
                </a:lnTo>
                <a:lnTo>
                  <a:pt x="18819" y="1052"/>
                </a:lnTo>
                <a:lnTo>
                  <a:pt x="18815" y="1065"/>
                </a:lnTo>
                <a:lnTo>
                  <a:pt x="18812" y="1080"/>
                </a:lnTo>
                <a:lnTo>
                  <a:pt x="18809" y="1095"/>
                </a:lnTo>
                <a:lnTo>
                  <a:pt x="18807" y="1111"/>
                </a:lnTo>
                <a:lnTo>
                  <a:pt x="18804" y="1144"/>
                </a:lnTo>
                <a:lnTo>
                  <a:pt x="18803" y="1181"/>
                </a:lnTo>
                <a:lnTo>
                  <a:pt x="18803" y="1619"/>
                </a:lnTo>
                <a:lnTo>
                  <a:pt x="18667" y="1619"/>
                </a:lnTo>
                <a:close/>
                <a:moveTo>
                  <a:pt x="19529" y="1619"/>
                </a:moveTo>
                <a:lnTo>
                  <a:pt x="19529" y="816"/>
                </a:lnTo>
                <a:lnTo>
                  <a:pt x="19666" y="816"/>
                </a:lnTo>
                <a:lnTo>
                  <a:pt x="19666" y="1619"/>
                </a:lnTo>
                <a:lnTo>
                  <a:pt x="19529" y="1619"/>
                </a:lnTo>
                <a:close/>
                <a:moveTo>
                  <a:pt x="19485" y="717"/>
                </a:moveTo>
                <a:lnTo>
                  <a:pt x="19584" y="505"/>
                </a:lnTo>
                <a:lnTo>
                  <a:pt x="19764" y="505"/>
                </a:lnTo>
                <a:lnTo>
                  <a:pt x="19598" y="717"/>
                </a:lnTo>
                <a:lnTo>
                  <a:pt x="19485" y="717"/>
                </a:lnTo>
                <a:close/>
                <a:moveTo>
                  <a:pt x="7311" y="3431"/>
                </a:moveTo>
                <a:lnTo>
                  <a:pt x="7311" y="2319"/>
                </a:lnTo>
                <a:lnTo>
                  <a:pt x="7435" y="2319"/>
                </a:lnTo>
                <a:lnTo>
                  <a:pt x="7435" y="2425"/>
                </a:lnTo>
                <a:lnTo>
                  <a:pt x="7446" y="2410"/>
                </a:lnTo>
                <a:lnTo>
                  <a:pt x="7457" y="2396"/>
                </a:lnTo>
                <a:lnTo>
                  <a:pt x="7470" y="2383"/>
                </a:lnTo>
                <a:lnTo>
                  <a:pt x="7482" y="2371"/>
                </a:lnTo>
                <a:lnTo>
                  <a:pt x="7494" y="2360"/>
                </a:lnTo>
                <a:lnTo>
                  <a:pt x="7508" y="2350"/>
                </a:lnTo>
                <a:lnTo>
                  <a:pt x="7520" y="2341"/>
                </a:lnTo>
                <a:lnTo>
                  <a:pt x="7534" y="2333"/>
                </a:lnTo>
                <a:lnTo>
                  <a:pt x="7549" y="2325"/>
                </a:lnTo>
                <a:lnTo>
                  <a:pt x="7563" y="2319"/>
                </a:lnTo>
                <a:lnTo>
                  <a:pt x="7579" y="2314"/>
                </a:lnTo>
                <a:lnTo>
                  <a:pt x="7596" y="2310"/>
                </a:lnTo>
                <a:lnTo>
                  <a:pt x="7613" y="2307"/>
                </a:lnTo>
                <a:lnTo>
                  <a:pt x="7630" y="2304"/>
                </a:lnTo>
                <a:lnTo>
                  <a:pt x="7649" y="2303"/>
                </a:lnTo>
                <a:lnTo>
                  <a:pt x="7668" y="2302"/>
                </a:lnTo>
                <a:lnTo>
                  <a:pt x="7693" y="2303"/>
                </a:lnTo>
                <a:lnTo>
                  <a:pt x="7718" y="2306"/>
                </a:lnTo>
                <a:lnTo>
                  <a:pt x="7743" y="2309"/>
                </a:lnTo>
                <a:lnTo>
                  <a:pt x="7765" y="2315"/>
                </a:lnTo>
                <a:lnTo>
                  <a:pt x="7787" y="2323"/>
                </a:lnTo>
                <a:lnTo>
                  <a:pt x="7809" y="2331"/>
                </a:lnTo>
                <a:lnTo>
                  <a:pt x="7830" y="2343"/>
                </a:lnTo>
                <a:lnTo>
                  <a:pt x="7850" y="2355"/>
                </a:lnTo>
                <a:lnTo>
                  <a:pt x="7869" y="2368"/>
                </a:lnTo>
                <a:lnTo>
                  <a:pt x="7887" y="2385"/>
                </a:lnTo>
                <a:lnTo>
                  <a:pt x="7903" y="2401"/>
                </a:lnTo>
                <a:lnTo>
                  <a:pt x="7919" y="2419"/>
                </a:lnTo>
                <a:lnTo>
                  <a:pt x="7933" y="2438"/>
                </a:lnTo>
                <a:lnTo>
                  <a:pt x="7946" y="2459"/>
                </a:lnTo>
                <a:lnTo>
                  <a:pt x="7959" y="2481"/>
                </a:lnTo>
                <a:lnTo>
                  <a:pt x="7969" y="2504"/>
                </a:lnTo>
                <a:lnTo>
                  <a:pt x="7978" y="2529"/>
                </a:lnTo>
                <a:lnTo>
                  <a:pt x="7986" y="2554"/>
                </a:lnTo>
                <a:lnTo>
                  <a:pt x="7993" y="2580"/>
                </a:lnTo>
                <a:lnTo>
                  <a:pt x="7998" y="2605"/>
                </a:lnTo>
                <a:lnTo>
                  <a:pt x="8003" y="2631"/>
                </a:lnTo>
                <a:lnTo>
                  <a:pt x="8007" y="2659"/>
                </a:lnTo>
                <a:lnTo>
                  <a:pt x="8008" y="2687"/>
                </a:lnTo>
                <a:lnTo>
                  <a:pt x="8009" y="2715"/>
                </a:lnTo>
                <a:lnTo>
                  <a:pt x="8008" y="2746"/>
                </a:lnTo>
                <a:lnTo>
                  <a:pt x="8006" y="2776"/>
                </a:lnTo>
                <a:lnTo>
                  <a:pt x="8003" y="2804"/>
                </a:lnTo>
                <a:lnTo>
                  <a:pt x="7998" y="2833"/>
                </a:lnTo>
                <a:lnTo>
                  <a:pt x="7992" y="2860"/>
                </a:lnTo>
                <a:lnTo>
                  <a:pt x="7983" y="2886"/>
                </a:lnTo>
                <a:lnTo>
                  <a:pt x="7975" y="2912"/>
                </a:lnTo>
                <a:lnTo>
                  <a:pt x="7965" y="2937"/>
                </a:lnTo>
                <a:lnTo>
                  <a:pt x="7953" y="2961"/>
                </a:lnTo>
                <a:lnTo>
                  <a:pt x="7940" y="2983"/>
                </a:lnTo>
                <a:lnTo>
                  <a:pt x="7925" y="3004"/>
                </a:lnTo>
                <a:lnTo>
                  <a:pt x="7911" y="3024"/>
                </a:lnTo>
                <a:lnTo>
                  <a:pt x="7893" y="3042"/>
                </a:lnTo>
                <a:lnTo>
                  <a:pt x="7876" y="3058"/>
                </a:lnTo>
                <a:lnTo>
                  <a:pt x="7856" y="3074"/>
                </a:lnTo>
                <a:lnTo>
                  <a:pt x="7836" y="3088"/>
                </a:lnTo>
                <a:lnTo>
                  <a:pt x="7814" y="3100"/>
                </a:lnTo>
                <a:lnTo>
                  <a:pt x="7793" y="3110"/>
                </a:lnTo>
                <a:lnTo>
                  <a:pt x="7771" y="3120"/>
                </a:lnTo>
                <a:lnTo>
                  <a:pt x="7750" y="3128"/>
                </a:lnTo>
                <a:lnTo>
                  <a:pt x="7728" y="3132"/>
                </a:lnTo>
                <a:lnTo>
                  <a:pt x="7704" y="3137"/>
                </a:lnTo>
                <a:lnTo>
                  <a:pt x="7682" y="3140"/>
                </a:lnTo>
                <a:lnTo>
                  <a:pt x="7659" y="3140"/>
                </a:lnTo>
                <a:lnTo>
                  <a:pt x="7641" y="3140"/>
                </a:lnTo>
                <a:lnTo>
                  <a:pt x="7625" y="3139"/>
                </a:lnTo>
                <a:lnTo>
                  <a:pt x="7609" y="3136"/>
                </a:lnTo>
                <a:lnTo>
                  <a:pt x="7594" y="3134"/>
                </a:lnTo>
                <a:lnTo>
                  <a:pt x="7579" y="3129"/>
                </a:lnTo>
                <a:lnTo>
                  <a:pt x="7565" y="3124"/>
                </a:lnTo>
                <a:lnTo>
                  <a:pt x="7550" y="3119"/>
                </a:lnTo>
                <a:lnTo>
                  <a:pt x="7536" y="3111"/>
                </a:lnTo>
                <a:lnTo>
                  <a:pt x="7523" y="3104"/>
                </a:lnTo>
                <a:lnTo>
                  <a:pt x="7510" y="3097"/>
                </a:lnTo>
                <a:lnTo>
                  <a:pt x="7498" y="3088"/>
                </a:lnTo>
                <a:lnTo>
                  <a:pt x="7487" y="3079"/>
                </a:lnTo>
                <a:lnTo>
                  <a:pt x="7476" y="3069"/>
                </a:lnTo>
                <a:lnTo>
                  <a:pt x="7466" y="3061"/>
                </a:lnTo>
                <a:lnTo>
                  <a:pt x="7456" y="3050"/>
                </a:lnTo>
                <a:lnTo>
                  <a:pt x="7447" y="3040"/>
                </a:lnTo>
                <a:lnTo>
                  <a:pt x="7447" y="3431"/>
                </a:lnTo>
                <a:lnTo>
                  <a:pt x="7311" y="3431"/>
                </a:lnTo>
                <a:close/>
                <a:moveTo>
                  <a:pt x="7435" y="2726"/>
                </a:moveTo>
                <a:lnTo>
                  <a:pt x="7436" y="2763"/>
                </a:lnTo>
                <a:lnTo>
                  <a:pt x="7439" y="2798"/>
                </a:lnTo>
                <a:lnTo>
                  <a:pt x="7444" y="2831"/>
                </a:lnTo>
                <a:lnTo>
                  <a:pt x="7451" y="2861"/>
                </a:lnTo>
                <a:lnTo>
                  <a:pt x="7455" y="2874"/>
                </a:lnTo>
                <a:lnTo>
                  <a:pt x="7460" y="2888"/>
                </a:lnTo>
                <a:lnTo>
                  <a:pt x="7465" y="2900"/>
                </a:lnTo>
                <a:lnTo>
                  <a:pt x="7471" y="2913"/>
                </a:lnTo>
                <a:lnTo>
                  <a:pt x="7477" y="2924"/>
                </a:lnTo>
                <a:lnTo>
                  <a:pt x="7483" y="2935"/>
                </a:lnTo>
                <a:lnTo>
                  <a:pt x="7491" y="2945"/>
                </a:lnTo>
                <a:lnTo>
                  <a:pt x="7498" y="2955"/>
                </a:lnTo>
                <a:lnTo>
                  <a:pt x="7514" y="2972"/>
                </a:lnTo>
                <a:lnTo>
                  <a:pt x="7531" y="2987"/>
                </a:lnTo>
                <a:lnTo>
                  <a:pt x="7549" y="3000"/>
                </a:lnTo>
                <a:lnTo>
                  <a:pt x="7567" y="3010"/>
                </a:lnTo>
                <a:lnTo>
                  <a:pt x="7587" y="3019"/>
                </a:lnTo>
                <a:lnTo>
                  <a:pt x="7607" y="3024"/>
                </a:lnTo>
                <a:lnTo>
                  <a:pt x="7628" y="3028"/>
                </a:lnTo>
                <a:lnTo>
                  <a:pt x="7650" y="3029"/>
                </a:lnTo>
                <a:lnTo>
                  <a:pt x="7672" y="3028"/>
                </a:lnTo>
                <a:lnTo>
                  <a:pt x="7693" y="3024"/>
                </a:lnTo>
                <a:lnTo>
                  <a:pt x="7704" y="3021"/>
                </a:lnTo>
                <a:lnTo>
                  <a:pt x="7714" y="3018"/>
                </a:lnTo>
                <a:lnTo>
                  <a:pt x="7724" y="3014"/>
                </a:lnTo>
                <a:lnTo>
                  <a:pt x="7734" y="3009"/>
                </a:lnTo>
                <a:lnTo>
                  <a:pt x="7752" y="2999"/>
                </a:lnTo>
                <a:lnTo>
                  <a:pt x="7771" y="2986"/>
                </a:lnTo>
                <a:lnTo>
                  <a:pt x="7788" y="2970"/>
                </a:lnTo>
                <a:lnTo>
                  <a:pt x="7804" y="2952"/>
                </a:lnTo>
                <a:lnTo>
                  <a:pt x="7813" y="2942"/>
                </a:lnTo>
                <a:lnTo>
                  <a:pt x="7820" y="2931"/>
                </a:lnTo>
                <a:lnTo>
                  <a:pt x="7827" y="2920"/>
                </a:lnTo>
                <a:lnTo>
                  <a:pt x="7833" y="2909"/>
                </a:lnTo>
                <a:lnTo>
                  <a:pt x="7839" y="2895"/>
                </a:lnTo>
                <a:lnTo>
                  <a:pt x="7844" y="2883"/>
                </a:lnTo>
                <a:lnTo>
                  <a:pt x="7849" y="2870"/>
                </a:lnTo>
                <a:lnTo>
                  <a:pt x="7854" y="2855"/>
                </a:lnTo>
                <a:lnTo>
                  <a:pt x="7860" y="2824"/>
                </a:lnTo>
                <a:lnTo>
                  <a:pt x="7865" y="2789"/>
                </a:lnTo>
                <a:lnTo>
                  <a:pt x="7869" y="2754"/>
                </a:lnTo>
                <a:lnTo>
                  <a:pt x="7870" y="2715"/>
                </a:lnTo>
                <a:lnTo>
                  <a:pt x="7869" y="2678"/>
                </a:lnTo>
                <a:lnTo>
                  <a:pt x="7865" y="2642"/>
                </a:lnTo>
                <a:lnTo>
                  <a:pt x="7860" y="2610"/>
                </a:lnTo>
                <a:lnTo>
                  <a:pt x="7854" y="2581"/>
                </a:lnTo>
                <a:lnTo>
                  <a:pt x="7849" y="2567"/>
                </a:lnTo>
                <a:lnTo>
                  <a:pt x="7845" y="2554"/>
                </a:lnTo>
                <a:lnTo>
                  <a:pt x="7840" y="2540"/>
                </a:lnTo>
                <a:lnTo>
                  <a:pt x="7834" y="2528"/>
                </a:lnTo>
                <a:lnTo>
                  <a:pt x="7828" y="2517"/>
                </a:lnTo>
                <a:lnTo>
                  <a:pt x="7822" y="2505"/>
                </a:lnTo>
                <a:lnTo>
                  <a:pt x="7814" y="2496"/>
                </a:lnTo>
                <a:lnTo>
                  <a:pt x="7807" y="2486"/>
                </a:lnTo>
                <a:lnTo>
                  <a:pt x="7789" y="2467"/>
                </a:lnTo>
                <a:lnTo>
                  <a:pt x="7773" y="2452"/>
                </a:lnTo>
                <a:lnTo>
                  <a:pt x="7755" y="2439"/>
                </a:lnTo>
                <a:lnTo>
                  <a:pt x="7738" y="2428"/>
                </a:lnTo>
                <a:lnTo>
                  <a:pt x="7728" y="2424"/>
                </a:lnTo>
                <a:lnTo>
                  <a:pt x="7718" y="2420"/>
                </a:lnTo>
                <a:lnTo>
                  <a:pt x="7708" y="2417"/>
                </a:lnTo>
                <a:lnTo>
                  <a:pt x="7698" y="2414"/>
                </a:lnTo>
                <a:lnTo>
                  <a:pt x="7677" y="2410"/>
                </a:lnTo>
                <a:lnTo>
                  <a:pt x="7656" y="2409"/>
                </a:lnTo>
                <a:lnTo>
                  <a:pt x="7645" y="2409"/>
                </a:lnTo>
                <a:lnTo>
                  <a:pt x="7634" y="2410"/>
                </a:lnTo>
                <a:lnTo>
                  <a:pt x="7624" y="2412"/>
                </a:lnTo>
                <a:lnTo>
                  <a:pt x="7613" y="2414"/>
                </a:lnTo>
                <a:lnTo>
                  <a:pt x="7603" y="2417"/>
                </a:lnTo>
                <a:lnTo>
                  <a:pt x="7593" y="2420"/>
                </a:lnTo>
                <a:lnTo>
                  <a:pt x="7583" y="2425"/>
                </a:lnTo>
                <a:lnTo>
                  <a:pt x="7573" y="2429"/>
                </a:lnTo>
                <a:lnTo>
                  <a:pt x="7555" y="2441"/>
                </a:lnTo>
                <a:lnTo>
                  <a:pt x="7536" y="2455"/>
                </a:lnTo>
                <a:lnTo>
                  <a:pt x="7519" y="2471"/>
                </a:lnTo>
                <a:lnTo>
                  <a:pt x="7502" y="2491"/>
                </a:lnTo>
                <a:lnTo>
                  <a:pt x="7494" y="2501"/>
                </a:lnTo>
                <a:lnTo>
                  <a:pt x="7487" y="2512"/>
                </a:lnTo>
                <a:lnTo>
                  <a:pt x="7479" y="2523"/>
                </a:lnTo>
                <a:lnTo>
                  <a:pt x="7473" y="2535"/>
                </a:lnTo>
                <a:lnTo>
                  <a:pt x="7467" y="2549"/>
                </a:lnTo>
                <a:lnTo>
                  <a:pt x="7461" y="2561"/>
                </a:lnTo>
                <a:lnTo>
                  <a:pt x="7456" y="2576"/>
                </a:lnTo>
                <a:lnTo>
                  <a:pt x="7452" y="2589"/>
                </a:lnTo>
                <a:lnTo>
                  <a:pt x="7447" y="2604"/>
                </a:lnTo>
                <a:lnTo>
                  <a:pt x="7445" y="2620"/>
                </a:lnTo>
                <a:lnTo>
                  <a:pt x="7441" y="2636"/>
                </a:lnTo>
                <a:lnTo>
                  <a:pt x="7440" y="2654"/>
                </a:lnTo>
                <a:lnTo>
                  <a:pt x="7436" y="2688"/>
                </a:lnTo>
                <a:lnTo>
                  <a:pt x="7435" y="2726"/>
                </a:lnTo>
                <a:close/>
                <a:moveTo>
                  <a:pt x="8124" y="3124"/>
                </a:moveTo>
                <a:lnTo>
                  <a:pt x="8124" y="2319"/>
                </a:lnTo>
                <a:lnTo>
                  <a:pt x="8247" y="2319"/>
                </a:lnTo>
                <a:lnTo>
                  <a:pt x="8247" y="2443"/>
                </a:lnTo>
                <a:lnTo>
                  <a:pt x="8259" y="2422"/>
                </a:lnTo>
                <a:lnTo>
                  <a:pt x="8270" y="2403"/>
                </a:lnTo>
                <a:lnTo>
                  <a:pt x="8281" y="2387"/>
                </a:lnTo>
                <a:lnTo>
                  <a:pt x="8292" y="2371"/>
                </a:lnTo>
                <a:lnTo>
                  <a:pt x="8303" y="2359"/>
                </a:lnTo>
                <a:lnTo>
                  <a:pt x="8313" y="2346"/>
                </a:lnTo>
                <a:lnTo>
                  <a:pt x="8324" y="2338"/>
                </a:lnTo>
                <a:lnTo>
                  <a:pt x="8334" y="2329"/>
                </a:lnTo>
                <a:lnTo>
                  <a:pt x="8344" y="2323"/>
                </a:lnTo>
                <a:lnTo>
                  <a:pt x="8354" y="2318"/>
                </a:lnTo>
                <a:lnTo>
                  <a:pt x="8365" y="2313"/>
                </a:lnTo>
                <a:lnTo>
                  <a:pt x="8376" y="2309"/>
                </a:lnTo>
                <a:lnTo>
                  <a:pt x="8387" y="2306"/>
                </a:lnTo>
                <a:lnTo>
                  <a:pt x="8398" y="2304"/>
                </a:lnTo>
                <a:lnTo>
                  <a:pt x="8410" y="2303"/>
                </a:lnTo>
                <a:lnTo>
                  <a:pt x="8422" y="2302"/>
                </a:lnTo>
                <a:lnTo>
                  <a:pt x="8439" y="2303"/>
                </a:lnTo>
                <a:lnTo>
                  <a:pt x="8457" y="2306"/>
                </a:lnTo>
                <a:lnTo>
                  <a:pt x="8474" y="2308"/>
                </a:lnTo>
                <a:lnTo>
                  <a:pt x="8491" y="2313"/>
                </a:lnTo>
                <a:lnTo>
                  <a:pt x="8508" y="2319"/>
                </a:lnTo>
                <a:lnTo>
                  <a:pt x="8526" y="2326"/>
                </a:lnTo>
                <a:lnTo>
                  <a:pt x="8544" y="2335"/>
                </a:lnTo>
                <a:lnTo>
                  <a:pt x="8562" y="2345"/>
                </a:lnTo>
                <a:lnTo>
                  <a:pt x="8513" y="2471"/>
                </a:lnTo>
                <a:lnTo>
                  <a:pt x="8501" y="2465"/>
                </a:lnTo>
                <a:lnTo>
                  <a:pt x="8489" y="2459"/>
                </a:lnTo>
                <a:lnTo>
                  <a:pt x="8476" y="2454"/>
                </a:lnTo>
                <a:lnTo>
                  <a:pt x="8464" y="2450"/>
                </a:lnTo>
                <a:lnTo>
                  <a:pt x="8452" y="2447"/>
                </a:lnTo>
                <a:lnTo>
                  <a:pt x="8439" y="2445"/>
                </a:lnTo>
                <a:lnTo>
                  <a:pt x="8427" y="2444"/>
                </a:lnTo>
                <a:lnTo>
                  <a:pt x="8415" y="2444"/>
                </a:lnTo>
                <a:lnTo>
                  <a:pt x="8403" y="2444"/>
                </a:lnTo>
                <a:lnTo>
                  <a:pt x="8392" y="2445"/>
                </a:lnTo>
                <a:lnTo>
                  <a:pt x="8382" y="2447"/>
                </a:lnTo>
                <a:lnTo>
                  <a:pt x="8371" y="2450"/>
                </a:lnTo>
                <a:lnTo>
                  <a:pt x="8361" y="2454"/>
                </a:lnTo>
                <a:lnTo>
                  <a:pt x="8353" y="2459"/>
                </a:lnTo>
                <a:lnTo>
                  <a:pt x="8343" y="2463"/>
                </a:lnTo>
                <a:lnTo>
                  <a:pt x="8334" y="2470"/>
                </a:lnTo>
                <a:lnTo>
                  <a:pt x="8326" y="2477"/>
                </a:lnTo>
                <a:lnTo>
                  <a:pt x="8318" y="2484"/>
                </a:lnTo>
                <a:lnTo>
                  <a:pt x="8311" y="2493"/>
                </a:lnTo>
                <a:lnTo>
                  <a:pt x="8303" y="2502"/>
                </a:lnTo>
                <a:lnTo>
                  <a:pt x="8298" y="2512"/>
                </a:lnTo>
                <a:lnTo>
                  <a:pt x="8292" y="2522"/>
                </a:lnTo>
                <a:lnTo>
                  <a:pt x="8287" y="2533"/>
                </a:lnTo>
                <a:lnTo>
                  <a:pt x="8284" y="2545"/>
                </a:lnTo>
                <a:lnTo>
                  <a:pt x="8279" y="2562"/>
                </a:lnTo>
                <a:lnTo>
                  <a:pt x="8274" y="2582"/>
                </a:lnTo>
                <a:lnTo>
                  <a:pt x="8270" y="2600"/>
                </a:lnTo>
                <a:lnTo>
                  <a:pt x="8266" y="2620"/>
                </a:lnTo>
                <a:lnTo>
                  <a:pt x="8264" y="2640"/>
                </a:lnTo>
                <a:lnTo>
                  <a:pt x="8263" y="2661"/>
                </a:lnTo>
                <a:lnTo>
                  <a:pt x="8261" y="2682"/>
                </a:lnTo>
                <a:lnTo>
                  <a:pt x="8261" y="2703"/>
                </a:lnTo>
                <a:lnTo>
                  <a:pt x="8261" y="3124"/>
                </a:lnTo>
                <a:lnTo>
                  <a:pt x="8124" y="3124"/>
                </a:lnTo>
                <a:close/>
                <a:moveTo>
                  <a:pt x="9121" y="3023"/>
                </a:moveTo>
                <a:lnTo>
                  <a:pt x="9101" y="3039"/>
                </a:lnTo>
                <a:lnTo>
                  <a:pt x="9083" y="3052"/>
                </a:lnTo>
                <a:lnTo>
                  <a:pt x="9064" y="3066"/>
                </a:lnTo>
                <a:lnTo>
                  <a:pt x="9046" y="3078"/>
                </a:lnTo>
                <a:lnTo>
                  <a:pt x="9028" y="3088"/>
                </a:lnTo>
                <a:lnTo>
                  <a:pt x="9010" y="3098"/>
                </a:lnTo>
                <a:lnTo>
                  <a:pt x="8993" y="3107"/>
                </a:lnTo>
                <a:lnTo>
                  <a:pt x="8974" y="3114"/>
                </a:lnTo>
                <a:lnTo>
                  <a:pt x="8957" y="3120"/>
                </a:lnTo>
                <a:lnTo>
                  <a:pt x="8938" y="3125"/>
                </a:lnTo>
                <a:lnTo>
                  <a:pt x="8920" y="3130"/>
                </a:lnTo>
                <a:lnTo>
                  <a:pt x="8901" y="3134"/>
                </a:lnTo>
                <a:lnTo>
                  <a:pt x="8883" y="3136"/>
                </a:lnTo>
                <a:lnTo>
                  <a:pt x="8863" y="3139"/>
                </a:lnTo>
                <a:lnTo>
                  <a:pt x="8843" y="3140"/>
                </a:lnTo>
                <a:lnTo>
                  <a:pt x="8823" y="3140"/>
                </a:lnTo>
                <a:lnTo>
                  <a:pt x="8791" y="3140"/>
                </a:lnTo>
                <a:lnTo>
                  <a:pt x="8762" y="3136"/>
                </a:lnTo>
                <a:lnTo>
                  <a:pt x="8733" y="3131"/>
                </a:lnTo>
                <a:lnTo>
                  <a:pt x="8706" y="3124"/>
                </a:lnTo>
                <a:lnTo>
                  <a:pt x="8694" y="3120"/>
                </a:lnTo>
                <a:lnTo>
                  <a:pt x="8681" y="3115"/>
                </a:lnTo>
                <a:lnTo>
                  <a:pt x="8670" y="3110"/>
                </a:lnTo>
                <a:lnTo>
                  <a:pt x="8659" y="3104"/>
                </a:lnTo>
                <a:lnTo>
                  <a:pt x="8649" y="3098"/>
                </a:lnTo>
                <a:lnTo>
                  <a:pt x="8638" y="3090"/>
                </a:lnTo>
                <a:lnTo>
                  <a:pt x="8629" y="3083"/>
                </a:lnTo>
                <a:lnTo>
                  <a:pt x="8620" y="3076"/>
                </a:lnTo>
                <a:lnTo>
                  <a:pt x="8604" y="3060"/>
                </a:lnTo>
                <a:lnTo>
                  <a:pt x="8589" y="3041"/>
                </a:lnTo>
                <a:lnTo>
                  <a:pt x="8583" y="3032"/>
                </a:lnTo>
                <a:lnTo>
                  <a:pt x="8576" y="3023"/>
                </a:lnTo>
                <a:lnTo>
                  <a:pt x="8571" y="3013"/>
                </a:lnTo>
                <a:lnTo>
                  <a:pt x="8566" y="3003"/>
                </a:lnTo>
                <a:lnTo>
                  <a:pt x="8559" y="2982"/>
                </a:lnTo>
                <a:lnTo>
                  <a:pt x="8553" y="2958"/>
                </a:lnTo>
                <a:lnTo>
                  <a:pt x="8549" y="2935"/>
                </a:lnTo>
                <a:lnTo>
                  <a:pt x="8548" y="2912"/>
                </a:lnTo>
                <a:lnTo>
                  <a:pt x="8549" y="2897"/>
                </a:lnTo>
                <a:lnTo>
                  <a:pt x="8550" y="2882"/>
                </a:lnTo>
                <a:lnTo>
                  <a:pt x="8553" y="2868"/>
                </a:lnTo>
                <a:lnTo>
                  <a:pt x="8555" y="2855"/>
                </a:lnTo>
                <a:lnTo>
                  <a:pt x="8559" y="2841"/>
                </a:lnTo>
                <a:lnTo>
                  <a:pt x="8564" y="2829"/>
                </a:lnTo>
                <a:lnTo>
                  <a:pt x="8569" y="2815"/>
                </a:lnTo>
                <a:lnTo>
                  <a:pt x="8575" y="2803"/>
                </a:lnTo>
                <a:lnTo>
                  <a:pt x="8583" y="2792"/>
                </a:lnTo>
                <a:lnTo>
                  <a:pt x="8590" y="2781"/>
                </a:lnTo>
                <a:lnTo>
                  <a:pt x="8599" y="2770"/>
                </a:lnTo>
                <a:lnTo>
                  <a:pt x="8606" y="2760"/>
                </a:lnTo>
                <a:lnTo>
                  <a:pt x="8616" y="2750"/>
                </a:lnTo>
                <a:lnTo>
                  <a:pt x="8626" y="2741"/>
                </a:lnTo>
                <a:lnTo>
                  <a:pt x="8636" y="2733"/>
                </a:lnTo>
                <a:lnTo>
                  <a:pt x="8646" y="2725"/>
                </a:lnTo>
                <a:lnTo>
                  <a:pt x="8669" y="2712"/>
                </a:lnTo>
                <a:lnTo>
                  <a:pt x="8692" y="2699"/>
                </a:lnTo>
                <a:lnTo>
                  <a:pt x="8717" y="2689"/>
                </a:lnTo>
                <a:lnTo>
                  <a:pt x="8744" y="2681"/>
                </a:lnTo>
                <a:lnTo>
                  <a:pt x="8767" y="2676"/>
                </a:lnTo>
                <a:lnTo>
                  <a:pt x="8795" y="2671"/>
                </a:lnTo>
                <a:lnTo>
                  <a:pt x="8827" y="2666"/>
                </a:lnTo>
                <a:lnTo>
                  <a:pt x="8865" y="2660"/>
                </a:lnTo>
                <a:lnTo>
                  <a:pt x="8906" y="2655"/>
                </a:lnTo>
                <a:lnTo>
                  <a:pt x="8943" y="2650"/>
                </a:lnTo>
                <a:lnTo>
                  <a:pt x="8978" y="2645"/>
                </a:lnTo>
                <a:lnTo>
                  <a:pt x="9009" y="2639"/>
                </a:lnTo>
                <a:lnTo>
                  <a:pt x="9038" y="2633"/>
                </a:lnTo>
                <a:lnTo>
                  <a:pt x="9064" y="2626"/>
                </a:lnTo>
                <a:lnTo>
                  <a:pt x="9088" y="2620"/>
                </a:lnTo>
                <a:lnTo>
                  <a:pt x="9109" y="2614"/>
                </a:lnTo>
                <a:lnTo>
                  <a:pt x="9110" y="2591"/>
                </a:lnTo>
                <a:lnTo>
                  <a:pt x="9110" y="2578"/>
                </a:lnTo>
                <a:lnTo>
                  <a:pt x="9109" y="2559"/>
                </a:lnTo>
                <a:lnTo>
                  <a:pt x="9107" y="2540"/>
                </a:lnTo>
                <a:lnTo>
                  <a:pt x="9104" y="2523"/>
                </a:lnTo>
                <a:lnTo>
                  <a:pt x="9100" y="2508"/>
                </a:lnTo>
                <a:lnTo>
                  <a:pt x="9095" y="2493"/>
                </a:lnTo>
                <a:lnTo>
                  <a:pt x="9088" y="2481"/>
                </a:lnTo>
                <a:lnTo>
                  <a:pt x="9080" y="2471"/>
                </a:lnTo>
                <a:lnTo>
                  <a:pt x="9072" y="2461"/>
                </a:lnTo>
                <a:lnTo>
                  <a:pt x="9057" y="2450"/>
                </a:lnTo>
                <a:lnTo>
                  <a:pt x="9042" y="2441"/>
                </a:lnTo>
                <a:lnTo>
                  <a:pt x="9025" y="2433"/>
                </a:lnTo>
                <a:lnTo>
                  <a:pt x="9006" y="2426"/>
                </a:lnTo>
                <a:lnTo>
                  <a:pt x="8985" y="2422"/>
                </a:lnTo>
                <a:lnTo>
                  <a:pt x="8964" y="2418"/>
                </a:lnTo>
                <a:lnTo>
                  <a:pt x="8941" y="2417"/>
                </a:lnTo>
                <a:lnTo>
                  <a:pt x="8916" y="2415"/>
                </a:lnTo>
                <a:lnTo>
                  <a:pt x="8893" y="2415"/>
                </a:lnTo>
                <a:lnTo>
                  <a:pt x="8870" y="2418"/>
                </a:lnTo>
                <a:lnTo>
                  <a:pt x="8851" y="2420"/>
                </a:lnTo>
                <a:lnTo>
                  <a:pt x="8832" y="2424"/>
                </a:lnTo>
                <a:lnTo>
                  <a:pt x="8815" y="2429"/>
                </a:lnTo>
                <a:lnTo>
                  <a:pt x="8799" y="2434"/>
                </a:lnTo>
                <a:lnTo>
                  <a:pt x="8785" y="2441"/>
                </a:lnTo>
                <a:lnTo>
                  <a:pt x="8773" y="2449"/>
                </a:lnTo>
                <a:lnTo>
                  <a:pt x="8762" y="2459"/>
                </a:lnTo>
                <a:lnTo>
                  <a:pt x="8752" y="2470"/>
                </a:lnTo>
                <a:lnTo>
                  <a:pt x="8742" y="2482"/>
                </a:lnTo>
                <a:lnTo>
                  <a:pt x="8733" y="2496"/>
                </a:lnTo>
                <a:lnTo>
                  <a:pt x="8725" y="2512"/>
                </a:lnTo>
                <a:lnTo>
                  <a:pt x="8717" y="2529"/>
                </a:lnTo>
                <a:lnTo>
                  <a:pt x="8711" y="2547"/>
                </a:lnTo>
                <a:lnTo>
                  <a:pt x="8705" y="2568"/>
                </a:lnTo>
                <a:lnTo>
                  <a:pt x="8571" y="2550"/>
                </a:lnTo>
                <a:lnTo>
                  <a:pt x="8576" y="2529"/>
                </a:lnTo>
                <a:lnTo>
                  <a:pt x="8583" y="2509"/>
                </a:lnTo>
                <a:lnTo>
                  <a:pt x="8589" y="2491"/>
                </a:lnTo>
                <a:lnTo>
                  <a:pt x="8596" y="2472"/>
                </a:lnTo>
                <a:lnTo>
                  <a:pt x="8604" y="2456"/>
                </a:lnTo>
                <a:lnTo>
                  <a:pt x="8612" y="2440"/>
                </a:lnTo>
                <a:lnTo>
                  <a:pt x="8622" y="2425"/>
                </a:lnTo>
                <a:lnTo>
                  <a:pt x="8632" y="2412"/>
                </a:lnTo>
                <a:lnTo>
                  <a:pt x="8643" y="2399"/>
                </a:lnTo>
                <a:lnTo>
                  <a:pt x="8655" y="2387"/>
                </a:lnTo>
                <a:lnTo>
                  <a:pt x="8668" y="2376"/>
                </a:lnTo>
                <a:lnTo>
                  <a:pt x="8683" y="2365"/>
                </a:lnTo>
                <a:lnTo>
                  <a:pt x="8699" y="2355"/>
                </a:lnTo>
                <a:lnTo>
                  <a:pt x="8716" y="2346"/>
                </a:lnTo>
                <a:lnTo>
                  <a:pt x="8733" y="2338"/>
                </a:lnTo>
                <a:lnTo>
                  <a:pt x="8753" y="2330"/>
                </a:lnTo>
                <a:lnTo>
                  <a:pt x="8773" y="2324"/>
                </a:lnTo>
                <a:lnTo>
                  <a:pt x="8794" y="2318"/>
                </a:lnTo>
                <a:lnTo>
                  <a:pt x="8816" y="2313"/>
                </a:lnTo>
                <a:lnTo>
                  <a:pt x="8838" y="2309"/>
                </a:lnTo>
                <a:lnTo>
                  <a:pt x="8862" y="2307"/>
                </a:lnTo>
                <a:lnTo>
                  <a:pt x="8885" y="2304"/>
                </a:lnTo>
                <a:lnTo>
                  <a:pt x="8910" y="2303"/>
                </a:lnTo>
                <a:lnTo>
                  <a:pt x="8936" y="2302"/>
                </a:lnTo>
                <a:lnTo>
                  <a:pt x="8961" y="2303"/>
                </a:lnTo>
                <a:lnTo>
                  <a:pt x="8985" y="2304"/>
                </a:lnTo>
                <a:lnTo>
                  <a:pt x="9007" y="2306"/>
                </a:lnTo>
                <a:lnTo>
                  <a:pt x="9030" y="2308"/>
                </a:lnTo>
                <a:lnTo>
                  <a:pt x="9049" y="2312"/>
                </a:lnTo>
                <a:lnTo>
                  <a:pt x="9069" y="2315"/>
                </a:lnTo>
                <a:lnTo>
                  <a:pt x="9086" y="2320"/>
                </a:lnTo>
                <a:lnTo>
                  <a:pt x="9104" y="2326"/>
                </a:lnTo>
                <a:lnTo>
                  <a:pt x="9119" y="2333"/>
                </a:lnTo>
                <a:lnTo>
                  <a:pt x="9133" y="2339"/>
                </a:lnTo>
                <a:lnTo>
                  <a:pt x="9147" y="2346"/>
                </a:lnTo>
                <a:lnTo>
                  <a:pt x="9159" y="2354"/>
                </a:lnTo>
                <a:lnTo>
                  <a:pt x="9170" y="2361"/>
                </a:lnTo>
                <a:lnTo>
                  <a:pt x="9182" y="2370"/>
                </a:lnTo>
                <a:lnTo>
                  <a:pt x="9190" y="2378"/>
                </a:lnTo>
                <a:lnTo>
                  <a:pt x="9199" y="2387"/>
                </a:lnTo>
                <a:lnTo>
                  <a:pt x="9206" y="2397"/>
                </a:lnTo>
                <a:lnTo>
                  <a:pt x="9212" y="2407"/>
                </a:lnTo>
                <a:lnTo>
                  <a:pt x="9219" y="2418"/>
                </a:lnTo>
                <a:lnTo>
                  <a:pt x="9225" y="2429"/>
                </a:lnTo>
                <a:lnTo>
                  <a:pt x="9230" y="2441"/>
                </a:lnTo>
                <a:lnTo>
                  <a:pt x="9233" y="2454"/>
                </a:lnTo>
                <a:lnTo>
                  <a:pt x="9237" y="2467"/>
                </a:lnTo>
                <a:lnTo>
                  <a:pt x="9241" y="2481"/>
                </a:lnTo>
                <a:lnTo>
                  <a:pt x="9245" y="2502"/>
                </a:lnTo>
                <a:lnTo>
                  <a:pt x="9246" y="2529"/>
                </a:lnTo>
                <a:lnTo>
                  <a:pt x="9247" y="2563"/>
                </a:lnTo>
                <a:lnTo>
                  <a:pt x="9248" y="2605"/>
                </a:lnTo>
                <a:lnTo>
                  <a:pt x="9248" y="2787"/>
                </a:lnTo>
                <a:lnTo>
                  <a:pt x="9248" y="2831"/>
                </a:lnTo>
                <a:lnTo>
                  <a:pt x="9248" y="2872"/>
                </a:lnTo>
                <a:lnTo>
                  <a:pt x="9250" y="2909"/>
                </a:lnTo>
                <a:lnTo>
                  <a:pt x="9250" y="2941"/>
                </a:lnTo>
                <a:lnTo>
                  <a:pt x="9251" y="2968"/>
                </a:lnTo>
                <a:lnTo>
                  <a:pt x="9252" y="2992"/>
                </a:lnTo>
                <a:lnTo>
                  <a:pt x="9254" y="3011"/>
                </a:lnTo>
                <a:lnTo>
                  <a:pt x="9257" y="3026"/>
                </a:lnTo>
                <a:lnTo>
                  <a:pt x="9262" y="3051"/>
                </a:lnTo>
                <a:lnTo>
                  <a:pt x="9269" y="3076"/>
                </a:lnTo>
                <a:lnTo>
                  <a:pt x="9278" y="3100"/>
                </a:lnTo>
                <a:lnTo>
                  <a:pt x="9289" y="3124"/>
                </a:lnTo>
                <a:lnTo>
                  <a:pt x="9147" y="3124"/>
                </a:lnTo>
                <a:lnTo>
                  <a:pt x="9137" y="3100"/>
                </a:lnTo>
                <a:lnTo>
                  <a:pt x="9130" y="3077"/>
                </a:lnTo>
                <a:lnTo>
                  <a:pt x="9125" y="3051"/>
                </a:lnTo>
                <a:lnTo>
                  <a:pt x="9121" y="3023"/>
                </a:lnTo>
                <a:close/>
                <a:moveTo>
                  <a:pt x="9110" y="2720"/>
                </a:moveTo>
                <a:lnTo>
                  <a:pt x="9090" y="2728"/>
                </a:lnTo>
                <a:lnTo>
                  <a:pt x="9068" y="2735"/>
                </a:lnTo>
                <a:lnTo>
                  <a:pt x="9043" y="2742"/>
                </a:lnTo>
                <a:lnTo>
                  <a:pt x="9017" y="2749"/>
                </a:lnTo>
                <a:lnTo>
                  <a:pt x="8988" y="2755"/>
                </a:lnTo>
                <a:lnTo>
                  <a:pt x="8957" y="2761"/>
                </a:lnTo>
                <a:lnTo>
                  <a:pt x="8922" y="2766"/>
                </a:lnTo>
                <a:lnTo>
                  <a:pt x="8886" y="2772"/>
                </a:lnTo>
                <a:lnTo>
                  <a:pt x="8847" y="2778"/>
                </a:lnTo>
                <a:lnTo>
                  <a:pt x="8815" y="2784"/>
                </a:lnTo>
                <a:lnTo>
                  <a:pt x="8788" y="2792"/>
                </a:lnTo>
                <a:lnTo>
                  <a:pt x="8767" y="2799"/>
                </a:lnTo>
                <a:lnTo>
                  <a:pt x="8759" y="2803"/>
                </a:lnTo>
                <a:lnTo>
                  <a:pt x="8751" y="2807"/>
                </a:lnTo>
                <a:lnTo>
                  <a:pt x="8743" y="2812"/>
                </a:lnTo>
                <a:lnTo>
                  <a:pt x="8736" y="2818"/>
                </a:lnTo>
                <a:lnTo>
                  <a:pt x="8730" y="2823"/>
                </a:lnTo>
                <a:lnTo>
                  <a:pt x="8723" y="2829"/>
                </a:lnTo>
                <a:lnTo>
                  <a:pt x="8718" y="2836"/>
                </a:lnTo>
                <a:lnTo>
                  <a:pt x="8713" y="2842"/>
                </a:lnTo>
                <a:lnTo>
                  <a:pt x="8705" y="2857"/>
                </a:lnTo>
                <a:lnTo>
                  <a:pt x="8699" y="2873"/>
                </a:lnTo>
                <a:lnTo>
                  <a:pt x="8697" y="2882"/>
                </a:lnTo>
                <a:lnTo>
                  <a:pt x="8695" y="2889"/>
                </a:lnTo>
                <a:lnTo>
                  <a:pt x="8695" y="2898"/>
                </a:lnTo>
                <a:lnTo>
                  <a:pt x="8694" y="2907"/>
                </a:lnTo>
                <a:lnTo>
                  <a:pt x="8695" y="2920"/>
                </a:lnTo>
                <a:lnTo>
                  <a:pt x="8697" y="2932"/>
                </a:lnTo>
                <a:lnTo>
                  <a:pt x="8700" y="2945"/>
                </a:lnTo>
                <a:lnTo>
                  <a:pt x="8705" y="2957"/>
                </a:lnTo>
                <a:lnTo>
                  <a:pt x="8711" y="2968"/>
                </a:lnTo>
                <a:lnTo>
                  <a:pt x="8717" y="2978"/>
                </a:lnTo>
                <a:lnTo>
                  <a:pt x="8726" y="2988"/>
                </a:lnTo>
                <a:lnTo>
                  <a:pt x="8736" y="2997"/>
                </a:lnTo>
                <a:lnTo>
                  <a:pt x="8747" y="3005"/>
                </a:lnTo>
                <a:lnTo>
                  <a:pt x="8759" y="3013"/>
                </a:lnTo>
                <a:lnTo>
                  <a:pt x="8772" y="3019"/>
                </a:lnTo>
                <a:lnTo>
                  <a:pt x="8786" y="3024"/>
                </a:lnTo>
                <a:lnTo>
                  <a:pt x="8802" y="3029"/>
                </a:lnTo>
                <a:lnTo>
                  <a:pt x="8820" y="3031"/>
                </a:lnTo>
                <a:lnTo>
                  <a:pt x="8837" y="3032"/>
                </a:lnTo>
                <a:lnTo>
                  <a:pt x="8857" y="3034"/>
                </a:lnTo>
                <a:lnTo>
                  <a:pt x="8877" y="3032"/>
                </a:lnTo>
                <a:lnTo>
                  <a:pt x="8895" y="3031"/>
                </a:lnTo>
                <a:lnTo>
                  <a:pt x="8914" y="3029"/>
                </a:lnTo>
                <a:lnTo>
                  <a:pt x="8931" y="3025"/>
                </a:lnTo>
                <a:lnTo>
                  <a:pt x="8948" y="3020"/>
                </a:lnTo>
                <a:lnTo>
                  <a:pt x="8965" y="3014"/>
                </a:lnTo>
                <a:lnTo>
                  <a:pt x="8982" y="3008"/>
                </a:lnTo>
                <a:lnTo>
                  <a:pt x="8996" y="2999"/>
                </a:lnTo>
                <a:lnTo>
                  <a:pt x="9011" y="2991"/>
                </a:lnTo>
                <a:lnTo>
                  <a:pt x="9026" y="2981"/>
                </a:lnTo>
                <a:lnTo>
                  <a:pt x="9038" y="2970"/>
                </a:lnTo>
                <a:lnTo>
                  <a:pt x="9051" y="2958"/>
                </a:lnTo>
                <a:lnTo>
                  <a:pt x="9061" y="2946"/>
                </a:lnTo>
                <a:lnTo>
                  <a:pt x="9070" y="2934"/>
                </a:lnTo>
                <a:lnTo>
                  <a:pt x="9079" y="2920"/>
                </a:lnTo>
                <a:lnTo>
                  <a:pt x="9086" y="2905"/>
                </a:lnTo>
                <a:lnTo>
                  <a:pt x="9093" y="2893"/>
                </a:lnTo>
                <a:lnTo>
                  <a:pt x="9096" y="2879"/>
                </a:lnTo>
                <a:lnTo>
                  <a:pt x="9100" y="2865"/>
                </a:lnTo>
                <a:lnTo>
                  <a:pt x="9104" y="2849"/>
                </a:lnTo>
                <a:lnTo>
                  <a:pt x="9106" y="2831"/>
                </a:lnTo>
                <a:lnTo>
                  <a:pt x="9107" y="2812"/>
                </a:lnTo>
                <a:lnTo>
                  <a:pt x="9109" y="2792"/>
                </a:lnTo>
                <a:lnTo>
                  <a:pt x="9109" y="2770"/>
                </a:lnTo>
                <a:lnTo>
                  <a:pt x="9110" y="2720"/>
                </a:lnTo>
                <a:close/>
                <a:moveTo>
                  <a:pt x="8823" y="2220"/>
                </a:moveTo>
                <a:lnTo>
                  <a:pt x="8922" y="2008"/>
                </a:lnTo>
                <a:lnTo>
                  <a:pt x="9103" y="2008"/>
                </a:lnTo>
                <a:lnTo>
                  <a:pt x="8936" y="2220"/>
                </a:lnTo>
                <a:lnTo>
                  <a:pt x="8823" y="2220"/>
                </a:lnTo>
                <a:close/>
                <a:moveTo>
                  <a:pt x="9935" y="2829"/>
                </a:moveTo>
                <a:lnTo>
                  <a:pt x="10069" y="2847"/>
                </a:lnTo>
                <a:lnTo>
                  <a:pt x="10066" y="2865"/>
                </a:lnTo>
                <a:lnTo>
                  <a:pt x="10062" y="2881"/>
                </a:lnTo>
                <a:lnTo>
                  <a:pt x="10059" y="2897"/>
                </a:lnTo>
                <a:lnTo>
                  <a:pt x="10054" y="2913"/>
                </a:lnTo>
                <a:lnTo>
                  <a:pt x="10049" y="2928"/>
                </a:lnTo>
                <a:lnTo>
                  <a:pt x="10043" y="2942"/>
                </a:lnTo>
                <a:lnTo>
                  <a:pt x="10036" y="2956"/>
                </a:lnTo>
                <a:lnTo>
                  <a:pt x="10030" y="2970"/>
                </a:lnTo>
                <a:lnTo>
                  <a:pt x="10023" y="2983"/>
                </a:lnTo>
                <a:lnTo>
                  <a:pt x="10015" y="2995"/>
                </a:lnTo>
                <a:lnTo>
                  <a:pt x="10007" y="3008"/>
                </a:lnTo>
                <a:lnTo>
                  <a:pt x="9998" y="3020"/>
                </a:lnTo>
                <a:lnTo>
                  <a:pt x="9988" y="3031"/>
                </a:lnTo>
                <a:lnTo>
                  <a:pt x="9978" y="3042"/>
                </a:lnTo>
                <a:lnTo>
                  <a:pt x="9968" y="3052"/>
                </a:lnTo>
                <a:lnTo>
                  <a:pt x="9957" y="3062"/>
                </a:lnTo>
                <a:lnTo>
                  <a:pt x="9945" y="3072"/>
                </a:lnTo>
                <a:lnTo>
                  <a:pt x="9934" y="3081"/>
                </a:lnTo>
                <a:lnTo>
                  <a:pt x="9922" y="3089"/>
                </a:lnTo>
                <a:lnTo>
                  <a:pt x="9909" y="3097"/>
                </a:lnTo>
                <a:lnTo>
                  <a:pt x="9897" y="3104"/>
                </a:lnTo>
                <a:lnTo>
                  <a:pt x="9883" y="3110"/>
                </a:lnTo>
                <a:lnTo>
                  <a:pt x="9870" y="3116"/>
                </a:lnTo>
                <a:lnTo>
                  <a:pt x="9856" y="3121"/>
                </a:lnTo>
                <a:lnTo>
                  <a:pt x="9842" y="3125"/>
                </a:lnTo>
                <a:lnTo>
                  <a:pt x="9828" y="3130"/>
                </a:lnTo>
                <a:lnTo>
                  <a:pt x="9813" y="3132"/>
                </a:lnTo>
                <a:lnTo>
                  <a:pt x="9798" y="3135"/>
                </a:lnTo>
                <a:lnTo>
                  <a:pt x="9783" y="3137"/>
                </a:lnTo>
                <a:lnTo>
                  <a:pt x="9767" y="3139"/>
                </a:lnTo>
                <a:lnTo>
                  <a:pt x="9751" y="3140"/>
                </a:lnTo>
                <a:lnTo>
                  <a:pt x="9735" y="3140"/>
                </a:lnTo>
                <a:lnTo>
                  <a:pt x="9714" y="3140"/>
                </a:lnTo>
                <a:lnTo>
                  <a:pt x="9694" y="3139"/>
                </a:lnTo>
                <a:lnTo>
                  <a:pt x="9676" y="3136"/>
                </a:lnTo>
                <a:lnTo>
                  <a:pt x="9656" y="3134"/>
                </a:lnTo>
                <a:lnTo>
                  <a:pt x="9639" y="3130"/>
                </a:lnTo>
                <a:lnTo>
                  <a:pt x="9620" y="3125"/>
                </a:lnTo>
                <a:lnTo>
                  <a:pt x="9603" y="3120"/>
                </a:lnTo>
                <a:lnTo>
                  <a:pt x="9587" y="3114"/>
                </a:lnTo>
                <a:lnTo>
                  <a:pt x="9569" y="3107"/>
                </a:lnTo>
                <a:lnTo>
                  <a:pt x="9555" y="3098"/>
                </a:lnTo>
                <a:lnTo>
                  <a:pt x="9539" y="3089"/>
                </a:lnTo>
                <a:lnTo>
                  <a:pt x="9524" y="3079"/>
                </a:lnTo>
                <a:lnTo>
                  <a:pt x="9510" y="3069"/>
                </a:lnTo>
                <a:lnTo>
                  <a:pt x="9497" y="3058"/>
                </a:lnTo>
                <a:lnTo>
                  <a:pt x="9483" y="3046"/>
                </a:lnTo>
                <a:lnTo>
                  <a:pt x="9469" y="3032"/>
                </a:lnTo>
                <a:lnTo>
                  <a:pt x="9458" y="3019"/>
                </a:lnTo>
                <a:lnTo>
                  <a:pt x="9446" y="3004"/>
                </a:lnTo>
                <a:lnTo>
                  <a:pt x="9436" y="2989"/>
                </a:lnTo>
                <a:lnTo>
                  <a:pt x="9426" y="2973"/>
                </a:lnTo>
                <a:lnTo>
                  <a:pt x="9418" y="2956"/>
                </a:lnTo>
                <a:lnTo>
                  <a:pt x="9409" y="2939"/>
                </a:lnTo>
                <a:lnTo>
                  <a:pt x="9401" y="2920"/>
                </a:lnTo>
                <a:lnTo>
                  <a:pt x="9395" y="2902"/>
                </a:lnTo>
                <a:lnTo>
                  <a:pt x="9389" y="2882"/>
                </a:lnTo>
                <a:lnTo>
                  <a:pt x="9384" y="2862"/>
                </a:lnTo>
                <a:lnTo>
                  <a:pt x="9379" y="2841"/>
                </a:lnTo>
                <a:lnTo>
                  <a:pt x="9376" y="2819"/>
                </a:lnTo>
                <a:lnTo>
                  <a:pt x="9373" y="2797"/>
                </a:lnTo>
                <a:lnTo>
                  <a:pt x="9372" y="2773"/>
                </a:lnTo>
                <a:lnTo>
                  <a:pt x="9371" y="2749"/>
                </a:lnTo>
                <a:lnTo>
                  <a:pt x="9369" y="2724"/>
                </a:lnTo>
                <a:lnTo>
                  <a:pt x="9371" y="2692"/>
                </a:lnTo>
                <a:lnTo>
                  <a:pt x="9372" y="2661"/>
                </a:lnTo>
                <a:lnTo>
                  <a:pt x="9376" y="2631"/>
                </a:lnTo>
                <a:lnTo>
                  <a:pt x="9380" y="2603"/>
                </a:lnTo>
                <a:lnTo>
                  <a:pt x="9387" y="2575"/>
                </a:lnTo>
                <a:lnTo>
                  <a:pt x="9394" y="2547"/>
                </a:lnTo>
                <a:lnTo>
                  <a:pt x="9403" y="2522"/>
                </a:lnTo>
                <a:lnTo>
                  <a:pt x="9413" y="2497"/>
                </a:lnTo>
                <a:lnTo>
                  <a:pt x="9424" y="2473"/>
                </a:lnTo>
                <a:lnTo>
                  <a:pt x="9437" y="2451"/>
                </a:lnTo>
                <a:lnTo>
                  <a:pt x="9451" y="2430"/>
                </a:lnTo>
                <a:lnTo>
                  <a:pt x="9467" y="2412"/>
                </a:lnTo>
                <a:lnTo>
                  <a:pt x="9484" y="2394"/>
                </a:lnTo>
                <a:lnTo>
                  <a:pt x="9503" y="2378"/>
                </a:lnTo>
                <a:lnTo>
                  <a:pt x="9523" y="2364"/>
                </a:lnTo>
                <a:lnTo>
                  <a:pt x="9544" y="2351"/>
                </a:lnTo>
                <a:lnTo>
                  <a:pt x="9567" y="2340"/>
                </a:lnTo>
                <a:lnTo>
                  <a:pt x="9589" y="2330"/>
                </a:lnTo>
                <a:lnTo>
                  <a:pt x="9613" y="2322"/>
                </a:lnTo>
                <a:lnTo>
                  <a:pt x="9636" y="2314"/>
                </a:lnTo>
                <a:lnTo>
                  <a:pt x="9661" y="2309"/>
                </a:lnTo>
                <a:lnTo>
                  <a:pt x="9686" y="2306"/>
                </a:lnTo>
                <a:lnTo>
                  <a:pt x="9710" y="2303"/>
                </a:lnTo>
                <a:lnTo>
                  <a:pt x="9736" y="2302"/>
                </a:lnTo>
                <a:lnTo>
                  <a:pt x="9768" y="2303"/>
                </a:lnTo>
                <a:lnTo>
                  <a:pt x="9798" y="2307"/>
                </a:lnTo>
                <a:lnTo>
                  <a:pt x="9828" y="2312"/>
                </a:lnTo>
                <a:lnTo>
                  <a:pt x="9855" y="2319"/>
                </a:lnTo>
                <a:lnTo>
                  <a:pt x="9868" y="2323"/>
                </a:lnTo>
                <a:lnTo>
                  <a:pt x="9881" y="2328"/>
                </a:lnTo>
                <a:lnTo>
                  <a:pt x="9893" y="2334"/>
                </a:lnTo>
                <a:lnTo>
                  <a:pt x="9905" y="2339"/>
                </a:lnTo>
                <a:lnTo>
                  <a:pt x="9917" y="2346"/>
                </a:lnTo>
                <a:lnTo>
                  <a:pt x="9929" y="2352"/>
                </a:lnTo>
                <a:lnTo>
                  <a:pt x="9939" y="2360"/>
                </a:lnTo>
                <a:lnTo>
                  <a:pt x="9950" y="2368"/>
                </a:lnTo>
                <a:lnTo>
                  <a:pt x="9960" y="2377"/>
                </a:lnTo>
                <a:lnTo>
                  <a:pt x="9970" y="2386"/>
                </a:lnTo>
                <a:lnTo>
                  <a:pt x="9980" y="2396"/>
                </a:lnTo>
                <a:lnTo>
                  <a:pt x="9988" y="2405"/>
                </a:lnTo>
                <a:lnTo>
                  <a:pt x="9996" y="2415"/>
                </a:lnTo>
                <a:lnTo>
                  <a:pt x="10004" y="2425"/>
                </a:lnTo>
                <a:lnTo>
                  <a:pt x="10012" y="2436"/>
                </a:lnTo>
                <a:lnTo>
                  <a:pt x="10018" y="2449"/>
                </a:lnTo>
                <a:lnTo>
                  <a:pt x="10030" y="2473"/>
                </a:lnTo>
                <a:lnTo>
                  <a:pt x="10041" y="2499"/>
                </a:lnTo>
                <a:lnTo>
                  <a:pt x="10050" y="2526"/>
                </a:lnTo>
                <a:lnTo>
                  <a:pt x="10056" y="2556"/>
                </a:lnTo>
                <a:lnTo>
                  <a:pt x="9925" y="2576"/>
                </a:lnTo>
                <a:lnTo>
                  <a:pt x="9919" y="2557"/>
                </a:lnTo>
                <a:lnTo>
                  <a:pt x="9914" y="2539"/>
                </a:lnTo>
                <a:lnTo>
                  <a:pt x="9907" y="2522"/>
                </a:lnTo>
                <a:lnTo>
                  <a:pt x="9898" y="2505"/>
                </a:lnTo>
                <a:lnTo>
                  <a:pt x="9889" y="2491"/>
                </a:lnTo>
                <a:lnTo>
                  <a:pt x="9880" y="2477"/>
                </a:lnTo>
                <a:lnTo>
                  <a:pt x="9870" y="2466"/>
                </a:lnTo>
                <a:lnTo>
                  <a:pt x="9857" y="2455"/>
                </a:lnTo>
                <a:lnTo>
                  <a:pt x="9845" y="2445"/>
                </a:lnTo>
                <a:lnTo>
                  <a:pt x="9833" y="2436"/>
                </a:lnTo>
                <a:lnTo>
                  <a:pt x="9819" y="2430"/>
                </a:lnTo>
                <a:lnTo>
                  <a:pt x="9804" y="2424"/>
                </a:lnTo>
                <a:lnTo>
                  <a:pt x="9789" y="2419"/>
                </a:lnTo>
                <a:lnTo>
                  <a:pt x="9775" y="2417"/>
                </a:lnTo>
                <a:lnTo>
                  <a:pt x="9758" y="2414"/>
                </a:lnTo>
                <a:lnTo>
                  <a:pt x="9741" y="2414"/>
                </a:lnTo>
                <a:lnTo>
                  <a:pt x="9716" y="2415"/>
                </a:lnTo>
                <a:lnTo>
                  <a:pt x="9692" y="2418"/>
                </a:lnTo>
                <a:lnTo>
                  <a:pt x="9681" y="2422"/>
                </a:lnTo>
                <a:lnTo>
                  <a:pt x="9670" y="2424"/>
                </a:lnTo>
                <a:lnTo>
                  <a:pt x="9658" y="2428"/>
                </a:lnTo>
                <a:lnTo>
                  <a:pt x="9647" y="2433"/>
                </a:lnTo>
                <a:lnTo>
                  <a:pt x="9637" y="2438"/>
                </a:lnTo>
                <a:lnTo>
                  <a:pt x="9628" y="2443"/>
                </a:lnTo>
                <a:lnTo>
                  <a:pt x="9618" y="2449"/>
                </a:lnTo>
                <a:lnTo>
                  <a:pt x="9608" y="2455"/>
                </a:lnTo>
                <a:lnTo>
                  <a:pt x="9599" y="2462"/>
                </a:lnTo>
                <a:lnTo>
                  <a:pt x="9590" y="2470"/>
                </a:lnTo>
                <a:lnTo>
                  <a:pt x="9582" y="2478"/>
                </a:lnTo>
                <a:lnTo>
                  <a:pt x="9573" y="2487"/>
                </a:lnTo>
                <a:lnTo>
                  <a:pt x="9566" y="2497"/>
                </a:lnTo>
                <a:lnTo>
                  <a:pt x="9558" y="2507"/>
                </a:lnTo>
                <a:lnTo>
                  <a:pt x="9552" y="2518"/>
                </a:lnTo>
                <a:lnTo>
                  <a:pt x="9546" y="2530"/>
                </a:lnTo>
                <a:lnTo>
                  <a:pt x="9540" y="2541"/>
                </a:lnTo>
                <a:lnTo>
                  <a:pt x="9535" y="2555"/>
                </a:lnTo>
                <a:lnTo>
                  <a:pt x="9530" y="2568"/>
                </a:lnTo>
                <a:lnTo>
                  <a:pt x="9525" y="2582"/>
                </a:lnTo>
                <a:lnTo>
                  <a:pt x="9521" y="2598"/>
                </a:lnTo>
                <a:lnTo>
                  <a:pt x="9519" y="2613"/>
                </a:lnTo>
                <a:lnTo>
                  <a:pt x="9515" y="2629"/>
                </a:lnTo>
                <a:lnTo>
                  <a:pt x="9514" y="2646"/>
                </a:lnTo>
                <a:lnTo>
                  <a:pt x="9510" y="2682"/>
                </a:lnTo>
                <a:lnTo>
                  <a:pt x="9509" y="2720"/>
                </a:lnTo>
                <a:lnTo>
                  <a:pt x="9510" y="2760"/>
                </a:lnTo>
                <a:lnTo>
                  <a:pt x="9513" y="2795"/>
                </a:lnTo>
                <a:lnTo>
                  <a:pt x="9518" y="2829"/>
                </a:lnTo>
                <a:lnTo>
                  <a:pt x="9525" y="2860"/>
                </a:lnTo>
                <a:lnTo>
                  <a:pt x="9529" y="2874"/>
                </a:lnTo>
                <a:lnTo>
                  <a:pt x="9534" y="2888"/>
                </a:lnTo>
                <a:lnTo>
                  <a:pt x="9539" y="2902"/>
                </a:lnTo>
                <a:lnTo>
                  <a:pt x="9544" y="2913"/>
                </a:lnTo>
                <a:lnTo>
                  <a:pt x="9550" y="2925"/>
                </a:lnTo>
                <a:lnTo>
                  <a:pt x="9557" y="2936"/>
                </a:lnTo>
                <a:lnTo>
                  <a:pt x="9563" y="2946"/>
                </a:lnTo>
                <a:lnTo>
                  <a:pt x="9571" y="2956"/>
                </a:lnTo>
                <a:lnTo>
                  <a:pt x="9588" y="2973"/>
                </a:lnTo>
                <a:lnTo>
                  <a:pt x="9605" y="2988"/>
                </a:lnTo>
                <a:lnTo>
                  <a:pt x="9614" y="2994"/>
                </a:lnTo>
                <a:lnTo>
                  <a:pt x="9624" y="3000"/>
                </a:lnTo>
                <a:lnTo>
                  <a:pt x="9632" y="3005"/>
                </a:lnTo>
                <a:lnTo>
                  <a:pt x="9644" y="3010"/>
                </a:lnTo>
                <a:lnTo>
                  <a:pt x="9653" y="3015"/>
                </a:lnTo>
                <a:lnTo>
                  <a:pt x="9663" y="3019"/>
                </a:lnTo>
                <a:lnTo>
                  <a:pt x="9674" y="3021"/>
                </a:lnTo>
                <a:lnTo>
                  <a:pt x="9686" y="3024"/>
                </a:lnTo>
                <a:lnTo>
                  <a:pt x="9709" y="3028"/>
                </a:lnTo>
                <a:lnTo>
                  <a:pt x="9734" y="3029"/>
                </a:lnTo>
                <a:lnTo>
                  <a:pt x="9754" y="3028"/>
                </a:lnTo>
                <a:lnTo>
                  <a:pt x="9772" y="3026"/>
                </a:lnTo>
                <a:lnTo>
                  <a:pt x="9791" y="3021"/>
                </a:lnTo>
                <a:lnTo>
                  <a:pt x="9807" y="3016"/>
                </a:lnTo>
                <a:lnTo>
                  <a:pt x="9824" y="3010"/>
                </a:lnTo>
                <a:lnTo>
                  <a:pt x="9839" y="3002"/>
                </a:lnTo>
                <a:lnTo>
                  <a:pt x="9854" y="2992"/>
                </a:lnTo>
                <a:lnTo>
                  <a:pt x="9867" y="2979"/>
                </a:lnTo>
                <a:lnTo>
                  <a:pt x="9881" y="2967"/>
                </a:lnTo>
                <a:lnTo>
                  <a:pt x="9892" y="2952"/>
                </a:lnTo>
                <a:lnTo>
                  <a:pt x="9902" y="2936"/>
                </a:lnTo>
                <a:lnTo>
                  <a:pt x="9912" y="2918"/>
                </a:lnTo>
                <a:lnTo>
                  <a:pt x="9919" y="2898"/>
                </a:lnTo>
                <a:lnTo>
                  <a:pt x="9926" y="2877"/>
                </a:lnTo>
                <a:lnTo>
                  <a:pt x="9931" y="2854"/>
                </a:lnTo>
                <a:lnTo>
                  <a:pt x="9935" y="2829"/>
                </a:lnTo>
                <a:close/>
                <a:moveTo>
                  <a:pt x="10687" y="2863"/>
                </a:moveTo>
                <a:lnTo>
                  <a:pt x="10828" y="2882"/>
                </a:lnTo>
                <a:lnTo>
                  <a:pt x="10818" y="2912"/>
                </a:lnTo>
                <a:lnTo>
                  <a:pt x="10808" y="2940"/>
                </a:lnTo>
                <a:lnTo>
                  <a:pt x="10795" y="2966"/>
                </a:lnTo>
                <a:lnTo>
                  <a:pt x="10781" y="2991"/>
                </a:lnTo>
                <a:lnTo>
                  <a:pt x="10764" y="3014"/>
                </a:lnTo>
                <a:lnTo>
                  <a:pt x="10747" y="3035"/>
                </a:lnTo>
                <a:lnTo>
                  <a:pt x="10737" y="3045"/>
                </a:lnTo>
                <a:lnTo>
                  <a:pt x="10727" y="3055"/>
                </a:lnTo>
                <a:lnTo>
                  <a:pt x="10716" y="3063"/>
                </a:lnTo>
                <a:lnTo>
                  <a:pt x="10705" y="3072"/>
                </a:lnTo>
                <a:lnTo>
                  <a:pt x="10694" y="3081"/>
                </a:lnTo>
                <a:lnTo>
                  <a:pt x="10681" y="3088"/>
                </a:lnTo>
                <a:lnTo>
                  <a:pt x="10669" y="3095"/>
                </a:lnTo>
                <a:lnTo>
                  <a:pt x="10657" y="3102"/>
                </a:lnTo>
                <a:lnTo>
                  <a:pt x="10644" y="3108"/>
                </a:lnTo>
                <a:lnTo>
                  <a:pt x="10631" y="3114"/>
                </a:lnTo>
                <a:lnTo>
                  <a:pt x="10617" y="3119"/>
                </a:lnTo>
                <a:lnTo>
                  <a:pt x="10602" y="3124"/>
                </a:lnTo>
                <a:lnTo>
                  <a:pt x="10573" y="3131"/>
                </a:lnTo>
                <a:lnTo>
                  <a:pt x="10542" y="3136"/>
                </a:lnTo>
                <a:lnTo>
                  <a:pt x="10510" y="3140"/>
                </a:lnTo>
                <a:lnTo>
                  <a:pt x="10475" y="3140"/>
                </a:lnTo>
                <a:lnTo>
                  <a:pt x="10454" y="3140"/>
                </a:lnTo>
                <a:lnTo>
                  <a:pt x="10433" y="3139"/>
                </a:lnTo>
                <a:lnTo>
                  <a:pt x="10412" y="3136"/>
                </a:lnTo>
                <a:lnTo>
                  <a:pt x="10392" y="3134"/>
                </a:lnTo>
                <a:lnTo>
                  <a:pt x="10372" y="3130"/>
                </a:lnTo>
                <a:lnTo>
                  <a:pt x="10354" y="3125"/>
                </a:lnTo>
                <a:lnTo>
                  <a:pt x="10335" y="3120"/>
                </a:lnTo>
                <a:lnTo>
                  <a:pt x="10317" y="3113"/>
                </a:lnTo>
                <a:lnTo>
                  <a:pt x="10301" y="3107"/>
                </a:lnTo>
                <a:lnTo>
                  <a:pt x="10283" y="3098"/>
                </a:lnTo>
                <a:lnTo>
                  <a:pt x="10267" y="3089"/>
                </a:lnTo>
                <a:lnTo>
                  <a:pt x="10253" y="3079"/>
                </a:lnTo>
                <a:lnTo>
                  <a:pt x="10238" y="3068"/>
                </a:lnTo>
                <a:lnTo>
                  <a:pt x="10223" y="3057"/>
                </a:lnTo>
                <a:lnTo>
                  <a:pt x="10209" y="3045"/>
                </a:lnTo>
                <a:lnTo>
                  <a:pt x="10196" y="3032"/>
                </a:lnTo>
                <a:lnTo>
                  <a:pt x="10183" y="3018"/>
                </a:lnTo>
                <a:lnTo>
                  <a:pt x="10172" y="3004"/>
                </a:lnTo>
                <a:lnTo>
                  <a:pt x="10161" y="2988"/>
                </a:lnTo>
                <a:lnTo>
                  <a:pt x="10151" y="2972"/>
                </a:lnTo>
                <a:lnTo>
                  <a:pt x="10141" y="2956"/>
                </a:lnTo>
                <a:lnTo>
                  <a:pt x="10133" y="2939"/>
                </a:lnTo>
                <a:lnTo>
                  <a:pt x="10125" y="2920"/>
                </a:lnTo>
                <a:lnTo>
                  <a:pt x="10119" y="2902"/>
                </a:lnTo>
                <a:lnTo>
                  <a:pt x="10113" y="2882"/>
                </a:lnTo>
                <a:lnTo>
                  <a:pt x="10108" y="2862"/>
                </a:lnTo>
                <a:lnTo>
                  <a:pt x="10103" y="2841"/>
                </a:lnTo>
                <a:lnTo>
                  <a:pt x="10099" y="2820"/>
                </a:lnTo>
                <a:lnTo>
                  <a:pt x="10097" y="2798"/>
                </a:lnTo>
                <a:lnTo>
                  <a:pt x="10094" y="2776"/>
                </a:lnTo>
                <a:lnTo>
                  <a:pt x="10093" y="2752"/>
                </a:lnTo>
                <a:lnTo>
                  <a:pt x="10093" y="2728"/>
                </a:lnTo>
                <a:lnTo>
                  <a:pt x="10093" y="2703"/>
                </a:lnTo>
                <a:lnTo>
                  <a:pt x="10094" y="2678"/>
                </a:lnTo>
                <a:lnTo>
                  <a:pt x="10097" y="2655"/>
                </a:lnTo>
                <a:lnTo>
                  <a:pt x="10099" y="2633"/>
                </a:lnTo>
                <a:lnTo>
                  <a:pt x="10103" y="2610"/>
                </a:lnTo>
                <a:lnTo>
                  <a:pt x="10108" y="2589"/>
                </a:lnTo>
                <a:lnTo>
                  <a:pt x="10113" y="2568"/>
                </a:lnTo>
                <a:lnTo>
                  <a:pt x="10119" y="2549"/>
                </a:lnTo>
                <a:lnTo>
                  <a:pt x="10125" y="2529"/>
                </a:lnTo>
                <a:lnTo>
                  <a:pt x="10134" y="2510"/>
                </a:lnTo>
                <a:lnTo>
                  <a:pt x="10143" y="2493"/>
                </a:lnTo>
                <a:lnTo>
                  <a:pt x="10151" y="2476"/>
                </a:lnTo>
                <a:lnTo>
                  <a:pt x="10161" y="2459"/>
                </a:lnTo>
                <a:lnTo>
                  <a:pt x="10172" y="2444"/>
                </a:lnTo>
                <a:lnTo>
                  <a:pt x="10185" y="2428"/>
                </a:lnTo>
                <a:lnTo>
                  <a:pt x="10197" y="2414"/>
                </a:lnTo>
                <a:lnTo>
                  <a:pt x="10211" y="2401"/>
                </a:lnTo>
                <a:lnTo>
                  <a:pt x="10224" y="2388"/>
                </a:lnTo>
                <a:lnTo>
                  <a:pt x="10239" y="2376"/>
                </a:lnTo>
                <a:lnTo>
                  <a:pt x="10253" y="2365"/>
                </a:lnTo>
                <a:lnTo>
                  <a:pt x="10269" y="2355"/>
                </a:lnTo>
                <a:lnTo>
                  <a:pt x="10283" y="2346"/>
                </a:lnTo>
                <a:lnTo>
                  <a:pt x="10301" y="2338"/>
                </a:lnTo>
                <a:lnTo>
                  <a:pt x="10317" y="2330"/>
                </a:lnTo>
                <a:lnTo>
                  <a:pt x="10334" y="2324"/>
                </a:lnTo>
                <a:lnTo>
                  <a:pt x="10351" y="2318"/>
                </a:lnTo>
                <a:lnTo>
                  <a:pt x="10370" y="2313"/>
                </a:lnTo>
                <a:lnTo>
                  <a:pt x="10388" y="2309"/>
                </a:lnTo>
                <a:lnTo>
                  <a:pt x="10407" y="2307"/>
                </a:lnTo>
                <a:lnTo>
                  <a:pt x="10427" y="2304"/>
                </a:lnTo>
                <a:lnTo>
                  <a:pt x="10448" y="2303"/>
                </a:lnTo>
                <a:lnTo>
                  <a:pt x="10468" y="2302"/>
                </a:lnTo>
                <a:lnTo>
                  <a:pt x="10487" y="2303"/>
                </a:lnTo>
                <a:lnTo>
                  <a:pt x="10507" y="2304"/>
                </a:lnTo>
                <a:lnTo>
                  <a:pt x="10526" y="2306"/>
                </a:lnTo>
                <a:lnTo>
                  <a:pt x="10544" y="2309"/>
                </a:lnTo>
                <a:lnTo>
                  <a:pt x="10563" y="2313"/>
                </a:lnTo>
                <a:lnTo>
                  <a:pt x="10580" y="2318"/>
                </a:lnTo>
                <a:lnTo>
                  <a:pt x="10597" y="2323"/>
                </a:lnTo>
                <a:lnTo>
                  <a:pt x="10613" y="2329"/>
                </a:lnTo>
                <a:lnTo>
                  <a:pt x="10631" y="2336"/>
                </a:lnTo>
                <a:lnTo>
                  <a:pt x="10645" y="2345"/>
                </a:lnTo>
                <a:lnTo>
                  <a:pt x="10661" y="2354"/>
                </a:lnTo>
                <a:lnTo>
                  <a:pt x="10676" y="2364"/>
                </a:lnTo>
                <a:lnTo>
                  <a:pt x="10690" y="2375"/>
                </a:lnTo>
                <a:lnTo>
                  <a:pt x="10705" y="2386"/>
                </a:lnTo>
                <a:lnTo>
                  <a:pt x="10717" y="2398"/>
                </a:lnTo>
                <a:lnTo>
                  <a:pt x="10731" y="2412"/>
                </a:lnTo>
                <a:lnTo>
                  <a:pt x="10743" y="2425"/>
                </a:lnTo>
                <a:lnTo>
                  <a:pt x="10754" y="2440"/>
                </a:lnTo>
                <a:lnTo>
                  <a:pt x="10765" y="2456"/>
                </a:lnTo>
                <a:lnTo>
                  <a:pt x="10775" y="2472"/>
                </a:lnTo>
                <a:lnTo>
                  <a:pt x="10784" y="2489"/>
                </a:lnTo>
                <a:lnTo>
                  <a:pt x="10792" y="2507"/>
                </a:lnTo>
                <a:lnTo>
                  <a:pt x="10800" y="2525"/>
                </a:lnTo>
                <a:lnTo>
                  <a:pt x="10807" y="2544"/>
                </a:lnTo>
                <a:lnTo>
                  <a:pt x="10813" y="2563"/>
                </a:lnTo>
                <a:lnTo>
                  <a:pt x="10818" y="2583"/>
                </a:lnTo>
                <a:lnTo>
                  <a:pt x="10822" y="2604"/>
                </a:lnTo>
                <a:lnTo>
                  <a:pt x="10826" y="2626"/>
                </a:lnTo>
                <a:lnTo>
                  <a:pt x="10829" y="2649"/>
                </a:lnTo>
                <a:lnTo>
                  <a:pt x="10831" y="2672"/>
                </a:lnTo>
                <a:lnTo>
                  <a:pt x="10832" y="2696"/>
                </a:lnTo>
                <a:lnTo>
                  <a:pt x="10833" y="2720"/>
                </a:lnTo>
                <a:lnTo>
                  <a:pt x="10832" y="2735"/>
                </a:lnTo>
                <a:lnTo>
                  <a:pt x="10832" y="2756"/>
                </a:lnTo>
                <a:lnTo>
                  <a:pt x="10233" y="2756"/>
                </a:lnTo>
                <a:lnTo>
                  <a:pt x="10235" y="2788"/>
                </a:lnTo>
                <a:lnTo>
                  <a:pt x="10240" y="2819"/>
                </a:lnTo>
                <a:lnTo>
                  <a:pt x="10246" y="2846"/>
                </a:lnTo>
                <a:lnTo>
                  <a:pt x="10255" y="2873"/>
                </a:lnTo>
                <a:lnTo>
                  <a:pt x="10260" y="2886"/>
                </a:lnTo>
                <a:lnTo>
                  <a:pt x="10265" y="2897"/>
                </a:lnTo>
                <a:lnTo>
                  <a:pt x="10271" y="2909"/>
                </a:lnTo>
                <a:lnTo>
                  <a:pt x="10277" y="2920"/>
                </a:lnTo>
                <a:lnTo>
                  <a:pt x="10285" y="2930"/>
                </a:lnTo>
                <a:lnTo>
                  <a:pt x="10292" y="2940"/>
                </a:lnTo>
                <a:lnTo>
                  <a:pt x="10300" y="2950"/>
                </a:lnTo>
                <a:lnTo>
                  <a:pt x="10307" y="2958"/>
                </a:lnTo>
                <a:lnTo>
                  <a:pt x="10324" y="2974"/>
                </a:lnTo>
                <a:lnTo>
                  <a:pt x="10343" y="2989"/>
                </a:lnTo>
                <a:lnTo>
                  <a:pt x="10363" y="3002"/>
                </a:lnTo>
                <a:lnTo>
                  <a:pt x="10384" y="3011"/>
                </a:lnTo>
                <a:lnTo>
                  <a:pt x="10405" y="3019"/>
                </a:lnTo>
                <a:lnTo>
                  <a:pt x="10427" y="3024"/>
                </a:lnTo>
                <a:lnTo>
                  <a:pt x="10450" y="3028"/>
                </a:lnTo>
                <a:lnTo>
                  <a:pt x="10475" y="3029"/>
                </a:lnTo>
                <a:lnTo>
                  <a:pt x="10493" y="3029"/>
                </a:lnTo>
                <a:lnTo>
                  <a:pt x="10511" y="3026"/>
                </a:lnTo>
                <a:lnTo>
                  <a:pt x="10528" y="3024"/>
                </a:lnTo>
                <a:lnTo>
                  <a:pt x="10544" y="3019"/>
                </a:lnTo>
                <a:lnTo>
                  <a:pt x="10560" y="3014"/>
                </a:lnTo>
                <a:lnTo>
                  <a:pt x="10575" y="3007"/>
                </a:lnTo>
                <a:lnTo>
                  <a:pt x="10590" y="2999"/>
                </a:lnTo>
                <a:lnTo>
                  <a:pt x="10603" y="2989"/>
                </a:lnTo>
                <a:lnTo>
                  <a:pt x="10616" y="2978"/>
                </a:lnTo>
                <a:lnTo>
                  <a:pt x="10628" y="2967"/>
                </a:lnTo>
                <a:lnTo>
                  <a:pt x="10639" y="2953"/>
                </a:lnTo>
                <a:lnTo>
                  <a:pt x="10650" y="2937"/>
                </a:lnTo>
                <a:lnTo>
                  <a:pt x="10660" y="2921"/>
                </a:lnTo>
                <a:lnTo>
                  <a:pt x="10670" y="2903"/>
                </a:lnTo>
                <a:lnTo>
                  <a:pt x="10679" y="2884"/>
                </a:lnTo>
                <a:lnTo>
                  <a:pt x="10687" y="2863"/>
                </a:lnTo>
                <a:close/>
                <a:moveTo>
                  <a:pt x="10240" y="2645"/>
                </a:moveTo>
                <a:lnTo>
                  <a:pt x="10689" y="2645"/>
                </a:lnTo>
                <a:lnTo>
                  <a:pt x="10686" y="2620"/>
                </a:lnTo>
                <a:lnTo>
                  <a:pt x="10681" y="2597"/>
                </a:lnTo>
                <a:lnTo>
                  <a:pt x="10678" y="2576"/>
                </a:lnTo>
                <a:lnTo>
                  <a:pt x="10671" y="2556"/>
                </a:lnTo>
                <a:lnTo>
                  <a:pt x="10664" y="2538"/>
                </a:lnTo>
                <a:lnTo>
                  <a:pt x="10657" y="2522"/>
                </a:lnTo>
                <a:lnTo>
                  <a:pt x="10647" y="2505"/>
                </a:lnTo>
                <a:lnTo>
                  <a:pt x="10637" y="2493"/>
                </a:lnTo>
                <a:lnTo>
                  <a:pt x="10629" y="2483"/>
                </a:lnTo>
                <a:lnTo>
                  <a:pt x="10621" y="2475"/>
                </a:lnTo>
                <a:lnTo>
                  <a:pt x="10611" y="2466"/>
                </a:lnTo>
                <a:lnTo>
                  <a:pt x="10602" y="2459"/>
                </a:lnTo>
                <a:lnTo>
                  <a:pt x="10592" y="2451"/>
                </a:lnTo>
                <a:lnTo>
                  <a:pt x="10582" y="2445"/>
                </a:lnTo>
                <a:lnTo>
                  <a:pt x="10573" y="2439"/>
                </a:lnTo>
                <a:lnTo>
                  <a:pt x="10563" y="2434"/>
                </a:lnTo>
                <a:lnTo>
                  <a:pt x="10552" y="2429"/>
                </a:lnTo>
                <a:lnTo>
                  <a:pt x="10540" y="2425"/>
                </a:lnTo>
                <a:lnTo>
                  <a:pt x="10529" y="2422"/>
                </a:lnTo>
                <a:lnTo>
                  <a:pt x="10518" y="2419"/>
                </a:lnTo>
                <a:lnTo>
                  <a:pt x="10506" y="2417"/>
                </a:lnTo>
                <a:lnTo>
                  <a:pt x="10493" y="2415"/>
                </a:lnTo>
                <a:lnTo>
                  <a:pt x="10481" y="2414"/>
                </a:lnTo>
                <a:lnTo>
                  <a:pt x="10469" y="2414"/>
                </a:lnTo>
                <a:lnTo>
                  <a:pt x="10445" y="2414"/>
                </a:lnTo>
                <a:lnTo>
                  <a:pt x="10423" y="2418"/>
                </a:lnTo>
                <a:lnTo>
                  <a:pt x="10402" y="2423"/>
                </a:lnTo>
                <a:lnTo>
                  <a:pt x="10382" y="2429"/>
                </a:lnTo>
                <a:lnTo>
                  <a:pt x="10363" y="2439"/>
                </a:lnTo>
                <a:lnTo>
                  <a:pt x="10345" y="2449"/>
                </a:lnTo>
                <a:lnTo>
                  <a:pt x="10327" y="2462"/>
                </a:lnTo>
                <a:lnTo>
                  <a:pt x="10311" y="2477"/>
                </a:lnTo>
                <a:lnTo>
                  <a:pt x="10296" y="2493"/>
                </a:lnTo>
                <a:lnTo>
                  <a:pt x="10282" y="2510"/>
                </a:lnTo>
                <a:lnTo>
                  <a:pt x="10271" y="2530"/>
                </a:lnTo>
                <a:lnTo>
                  <a:pt x="10261" y="2550"/>
                </a:lnTo>
                <a:lnTo>
                  <a:pt x="10254" y="2572"/>
                </a:lnTo>
                <a:lnTo>
                  <a:pt x="10248" y="2594"/>
                </a:lnTo>
                <a:lnTo>
                  <a:pt x="10243" y="2619"/>
                </a:lnTo>
                <a:lnTo>
                  <a:pt x="10240" y="2645"/>
                </a:lnTo>
                <a:close/>
                <a:moveTo>
                  <a:pt x="11290" y="2883"/>
                </a:moveTo>
                <a:lnTo>
                  <a:pt x="11426" y="2861"/>
                </a:lnTo>
                <a:lnTo>
                  <a:pt x="11429" y="2881"/>
                </a:lnTo>
                <a:lnTo>
                  <a:pt x="11433" y="2899"/>
                </a:lnTo>
                <a:lnTo>
                  <a:pt x="11440" y="2916"/>
                </a:lnTo>
                <a:lnTo>
                  <a:pt x="11447" y="2932"/>
                </a:lnTo>
                <a:lnTo>
                  <a:pt x="11456" y="2947"/>
                </a:lnTo>
                <a:lnTo>
                  <a:pt x="11466" y="2962"/>
                </a:lnTo>
                <a:lnTo>
                  <a:pt x="11477" y="2974"/>
                </a:lnTo>
                <a:lnTo>
                  <a:pt x="11489" y="2986"/>
                </a:lnTo>
                <a:lnTo>
                  <a:pt x="11503" y="2995"/>
                </a:lnTo>
                <a:lnTo>
                  <a:pt x="11517" y="3004"/>
                </a:lnTo>
                <a:lnTo>
                  <a:pt x="11534" y="3011"/>
                </a:lnTo>
                <a:lnTo>
                  <a:pt x="11551" y="3018"/>
                </a:lnTo>
                <a:lnTo>
                  <a:pt x="11571" y="3023"/>
                </a:lnTo>
                <a:lnTo>
                  <a:pt x="11590" y="3026"/>
                </a:lnTo>
                <a:lnTo>
                  <a:pt x="11611" y="3028"/>
                </a:lnTo>
                <a:lnTo>
                  <a:pt x="11634" y="3029"/>
                </a:lnTo>
                <a:lnTo>
                  <a:pt x="11657" y="3029"/>
                </a:lnTo>
                <a:lnTo>
                  <a:pt x="11678" y="3026"/>
                </a:lnTo>
                <a:lnTo>
                  <a:pt x="11698" y="3024"/>
                </a:lnTo>
                <a:lnTo>
                  <a:pt x="11716" y="3019"/>
                </a:lnTo>
                <a:lnTo>
                  <a:pt x="11732" y="3014"/>
                </a:lnTo>
                <a:lnTo>
                  <a:pt x="11748" y="3008"/>
                </a:lnTo>
                <a:lnTo>
                  <a:pt x="11762" y="2999"/>
                </a:lnTo>
                <a:lnTo>
                  <a:pt x="11774" y="2991"/>
                </a:lnTo>
                <a:lnTo>
                  <a:pt x="11784" y="2981"/>
                </a:lnTo>
                <a:lnTo>
                  <a:pt x="11794" y="2971"/>
                </a:lnTo>
                <a:lnTo>
                  <a:pt x="11802" y="2960"/>
                </a:lnTo>
                <a:lnTo>
                  <a:pt x="11808" y="2950"/>
                </a:lnTo>
                <a:lnTo>
                  <a:pt x="11813" y="2937"/>
                </a:lnTo>
                <a:lnTo>
                  <a:pt x="11816" y="2926"/>
                </a:lnTo>
                <a:lnTo>
                  <a:pt x="11819" y="2914"/>
                </a:lnTo>
                <a:lnTo>
                  <a:pt x="11819" y="2900"/>
                </a:lnTo>
                <a:lnTo>
                  <a:pt x="11819" y="2889"/>
                </a:lnTo>
                <a:lnTo>
                  <a:pt x="11816" y="2879"/>
                </a:lnTo>
                <a:lnTo>
                  <a:pt x="11814" y="2870"/>
                </a:lnTo>
                <a:lnTo>
                  <a:pt x="11809" y="2860"/>
                </a:lnTo>
                <a:lnTo>
                  <a:pt x="11804" y="2851"/>
                </a:lnTo>
                <a:lnTo>
                  <a:pt x="11797" y="2842"/>
                </a:lnTo>
                <a:lnTo>
                  <a:pt x="11788" y="2835"/>
                </a:lnTo>
                <a:lnTo>
                  <a:pt x="11778" y="2829"/>
                </a:lnTo>
                <a:lnTo>
                  <a:pt x="11771" y="2824"/>
                </a:lnTo>
                <a:lnTo>
                  <a:pt x="11760" y="2819"/>
                </a:lnTo>
                <a:lnTo>
                  <a:pt x="11746" y="2814"/>
                </a:lnTo>
                <a:lnTo>
                  <a:pt x="11730" y="2808"/>
                </a:lnTo>
                <a:lnTo>
                  <a:pt x="11689" y="2795"/>
                </a:lnTo>
                <a:lnTo>
                  <a:pt x="11639" y="2782"/>
                </a:lnTo>
                <a:lnTo>
                  <a:pt x="11603" y="2773"/>
                </a:lnTo>
                <a:lnTo>
                  <a:pt x="11571" y="2765"/>
                </a:lnTo>
                <a:lnTo>
                  <a:pt x="11540" y="2756"/>
                </a:lnTo>
                <a:lnTo>
                  <a:pt x="11513" y="2747"/>
                </a:lnTo>
                <a:lnTo>
                  <a:pt x="11488" y="2739"/>
                </a:lnTo>
                <a:lnTo>
                  <a:pt x="11467" y="2731"/>
                </a:lnTo>
                <a:lnTo>
                  <a:pt x="11447" y="2724"/>
                </a:lnTo>
                <a:lnTo>
                  <a:pt x="11431" y="2718"/>
                </a:lnTo>
                <a:lnTo>
                  <a:pt x="11417" y="2710"/>
                </a:lnTo>
                <a:lnTo>
                  <a:pt x="11404" y="2702"/>
                </a:lnTo>
                <a:lnTo>
                  <a:pt x="11393" y="2693"/>
                </a:lnTo>
                <a:lnTo>
                  <a:pt x="11380" y="2684"/>
                </a:lnTo>
                <a:lnTo>
                  <a:pt x="11370" y="2675"/>
                </a:lnTo>
                <a:lnTo>
                  <a:pt x="11361" y="2663"/>
                </a:lnTo>
                <a:lnTo>
                  <a:pt x="11352" y="2652"/>
                </a:lnTo>
                <a:lnTo>
                  <a:pt x="11345" y="2641"/>
                </a:lnTo>
                <a:lnTo>
                  <a:pt x="11337" y="2629"/>
                </a:lnTo>
                <a:lnTo>
                  <a:pt x="11331" y="2615"/>
                </a:lnTo>
                <a:lnTo>
                  <a:pt x="11326" y="2603"/>
                </a:lnTo>
                <a:lnTo>
                  <a:pt x="11321" y="2589"/>
                </a:lnTo>
                <a:lnTo>
                  <a:pt x="11319" y="2576"/>
                </a:lnTo>
                <a:lnTo>
                  <a:pt x="11316" y="2562"/>
                </a:lnTo>
                <a:lnTo>
                  <a:pt x="11315" y="2547"/>
                </a:lnTo>
                <a:lnTo>
                  <a:pt x="11314" y="2534"/>
                </a:lnTo>
                <a:lnTo>
                  <a:pt x="11315" y="2520"/>
                </a:lnTo>
                <a:lnTo>
                  <a:pt x="11315" y="2507"/>
                </a:lnTo>
                <a:lnTo>
                  <a:pt x="11317" y="2494"/>
                </a:lnTo>
                <a:lnTo>
                  <a:pt x="11320" y="2482"/>
                </a:lnTo>
                <a:lnTo>
                  <a:pt x="11324" y="2470"/>
                </a:lnTo>
                <a:lnTo>
                  <a:pt x="11327" y="2457"/>
                </a:lnTo>
                <a:lnTo>
                  <a:pt x="11332" y="2445"/>
                </a:lnTo>
                <a:lnTo>
                  <a:pt x="11338" y="2434"/>
                </a:lnTo>
                <a:lnTo>
                  <a:pt x="11345" y="2423"/>
                </a:lnTo>
                <a:lnTo>
                  <a:pt x="11352" y="2412"/>
                </a:lnTo>
                <a:lnTo>
                  <a:pt x="11359" y="2402"/>
                </a:lnTo>
                <a:lnTo>
                  <a:pt x="11368" y="2392"/>
                </a:lnTo>
                <a:lnTo>
                  <a:pt x="11377" y="2383"/>
                </a:lnTo>
                <a:lnTo>
                  <a:pt x="11385" y="2375"/>
                </a:lnTo>
                <a:lnTo>
                  <a:pt x="11395" y="2366"/>
                </a:lnTo>
                <a:lnTo>
                  <a:pt x="11405" y="2359"/>
                </a:lnTo>
                <a:lnTo>
                  <a:pt x="11422" y="2346"/>
                </a:lnTo>
                <a:lnTo>
                  <a:pt x="11443" y="2336"/>
                </a:lnTo>
                <a:lnTo>
                  <a:pt x="11466" y="2326"/>
                </a:lnTo>
                <a:lnTo>
                  <a:pt x="11492" y="2319"/>
                </a:lnTo>
                <a:lnTo>
                  <a:pt x="11520" y="2312"/>
                </a:lnTo>
                <a:lnTo>
                  <a:pt x="11548" y="2307"/>
                </a:lnTo>
                <a:lnTo>
                  <a:pt x="11579" y="2303"/>
                </a:lnTo>
                <a:lnTo>
                  <a:pt x="11610" y="2302"/>
                </a:lnTo>
                <a:lnTo>
                  <a:pt x="11632" y="2303"/>
                </a:lnTo>
                <a:lnTo>
                  <a:pt x="11656" y="2304"/>
                </a:lnTo>
                <a:lnTo>
                  <a:pt x="11677" y="2306"/>
                </a:lnTo>
                <a:lnTo>
                  <a:pt x="11698" y="2309"/>
                </a:lnTo>
                <a:lnTo>
                  <a:pt x="11719" y="2313"/>
                </a:lnTo>
                <a:lnTo>
                  <a:pt x="11739" y="2318"/>
                </a:lnTo>
                <a:lnTo>
                  <a:pt x="11757" y="2323"/>
                </a:lnTo>
                <a:lnTo>
                  <a:pt x="11776" y="2329"/>
                </a:lnTo>
                <a:lnTo>
                  <a:pt x="11793" y="2336"/>
                </a:lnTo>
                <a:lnTo>
                  <a:pt x="11809" y="2344"/>
                </a:lnTo>
                <a:lnTo>
                  <a:pt x="11824" y="2352"/>
                </a:lnTo>
                <a:lnTo>
                  <a:pt x="11837" y="2361"/>
                </a:lnTo>
                <a:lnTo>
                  <a:pt x="11851" y="2371"/>
                </a:lnTo>
                <a:lnTo>
                  <a:pt x="11862" y="2381"/>
                </a:lnTo>
                <a:lnTo>
                  <a:pt x="11872" y="2392"/>
                </a:lnTo>
                <a:lnTo>
                  <a:pt x="11881" y="2403"/>
                </a:lnTo>
                <a:lnTo>
                  <a:pt x="11889" y="2415"/>
                </a:lnTo>
                <a:lnTo>
                  <a:pt x="11897" y="2429"/>
                </a:lnTo>
                <a:lnTo>
                  <a:pt x="11904" y="2443"/>
                </a:lnTo>
                <a:lnTo>
                  <a:pt x="11910" y="2459"/>
                </a:lnTo>
                <a:lnTo>
                  <a:pt x="11915" y="2475"/>
                </a:lnTo>
                <a:lnTo>
                  <a:pt x="11920" y="2491"/>
                </a:lnTo>
                <a:lnTo>
                  <a:pt x="11924" y="2509"/>
                </a:lnTo>
                <a:lnTo>
                  <a:pt x="11928" y="2529"/>
                </a:lnTo>
                <a:lnTo>
                  <a:pt x="11794" y="2547"/>
                </a:lnTo>
                <a:lnTo>
                  <a:pt x="11792" y="2531"/>
                </a:lnTo>
                <a:lnTo>
                  <a:pt x="11788" y="2518"/>
                </a:lnTo>
                <a:lnTo>
                  <a:pt x="11783" y="2504"/>
                </a:lnTo>
                <a:lnTo>
                  <a:pt x="11777" y="2491"/>
                </a:lnTo>
                <a:lnTo>
                  <a:pt x="11769" y="2480"/>
                </a:lnTo>
                <a:lnTo>
                  <a:pt x="11762" y="2468"/>
                </a:lnTo>
                <a:lnTo>
                  <a:pt x="11752" y="2459"/>
                </a:lnTo>
                <a:lnTo>
                  <a:pt x="11742" y="2449"/>
                </a:lnTo>
                <a:lnTo>
                  <a:pt x="11731" y="2440"/>
                </a:lnTo>
                <a:lnTo>
                  <a:pt x="11719" y="2434"/>
                </a:lnTo>
                <a:lnTo>
                  <a:pt x="11704" y="2428"/>
                </a:lnTo>
                <a:lnTo>
                  <a:pt x="11690" y="2423"/>
                </a:lnTo>
                <a:lnTo>
                  <a:pt x="11674" y="2419"/>
                </a:lnTo>
                <a:lnTo>
                  <a:pt x="11657" y="2415"/>
                </a:lnTo>
                <a:lnTo>
                  <a:pt x="11639" y="2414"/>
                </a:lnTo>
                <a:lnTo>
                  <a:pt x="11620" y="2414"/>
                </a:lnTo>
                <a:lnTo>
                  <a:pt x="11597" y="2414"/>
                </a:lnTo>
                <a:lnTo>
                  <a:pt x="11576" y="2415"/>
                </a:lnTo>
                <a:lnTo>
                  <a:pt x="11557" y="2418"/>
                </a:lnTo>
                <a:lnTo>
                  <a:pt x="11540" y="2422"/>
                </a:lnTo>
                <a:lnTo>
                  <a:pt x="11524" y="2425"/>
                </a:lnTo>
                <a:lnTo>
                  <a:pt x="11509" y="2431"/>
                </a:lnTo>
                <a:lnTo>
                  <a:pt x="11496" y="2438"/>
                </a:lnTo>
                <a:lnTo>
                  <a:pt x="11485" y="2445"/>
                </a:lnTo>
                <a:lnTo>
                  <a:pt x="11477" y="2452"/>
                </a:lnTo>
                <a:lnTo>
                  <a:pt x="11468" y="2461"/>
                </a:lnTo>
                <a:lnTo>
                  <a:pt x="11462" y="2470"/>
                </a:lnTo>
                <a:lnTo>
                  <a:pt x="11456" y="2478"/>
                </a:lnTo>
                <a:lnTo>
                  <a:pt x="11452" y="2488"/>
                </a:lnTo>
                <a:lnTo>
                  <a:pt x="11448" y="2497"/>
                </a:lnTo>
                <a:lnTo>
                  <a:pt x="11446" y="2507"/>
                </a:lnTo>
                <a:lnTo>
                  <a:pt x="11446" y="2518"/>
                </a:lnTo>
                <a:lnTo>
                  <a:pt x="11447" y="2530"/>
                </a:lnTo>
                <a:lnTo>
                  <a:pt x="11450" y="2542"/>
                </a:lnTo>
                <a:lnTo>
                  <a:pt x="11454" y="2554"/>
                </a:lnTo>
                <a:lnTo>
                  <a:pt x="11462" y="2565"/>
                </a:lnTo>
                <a:lnTo>
                  <a:pt x="11472" y="2576"/>
                </a:lnTo>
                <a:lnTo>
                  <a:pt x="11484" y="2584"/>
                </a:lnTo>
                <a:lnTo>
                  <a:pt x="11498" y="2593"/>
                </a:lnTo>
                <a:lnTo>
                  <a:pt x="11515" y="2602"/>
                </a:lnTo>
                <a:lnTo>
                  <a:pt x="11530" y="2607"/>
                </a:lnTo>
                <a:lnTo>
                  <a:pt x="11555" y="2614"/>
                </a:lnTo>
                <a:lnTo>
                  <a:pt x="11589" y="2624"/>
                </a:lnTo>
                <a:lnTo>
                  <a:pt x="11635" y="2636"/>
                </a:lnTo>
                <a:lnTo>
                  <a:pt x="11669" y="2645"/>
                </a:lnTo>
                <a:lnTo>
                  <a:pt x="11702" y="2655"/>
                </a:lnTo>
                <a:lnTo>
                  <a:pt x="11731" y="2663"/>
                </a:lnTo>
                <a:lnTo>
                  <a:pt x="11757" y="2671"/>
                </a:lnTo>
                <a:lnTo>
                  <a:pt x="11781" y="2678"/>
                </a:lnTo>
                <a:lnTo>
                  <a:pt x="11802" y="2686"/>
                </a:lnTo>
                <a:lnTo>
                  <a:pt x="11820" y="2693"/>
                </a:lnTo>
                <a:lnTo>
                  <a:pt x="11836" y="2699"/>
                </a:lnTo>
                <a:lnTo>
                  <a:pt x="11850" y="2705"/>
                </a:lnTo>
                <a:lnTo>
                  <a:pt x="11863" y="2713"/>
                </a:lnTo>
                <a:lnTo>
                  <a:pt x="11876" y="2720"/>
                </a:lnTo>
                <a:lnTo>
                  <a:pt x="11887" y="2729"/>
                </a:lnTo>
                <a:lnTo>
                  <a:pt x="11898" y="2739"/>
                </a:lnTo>
                <a:lnTo>
                  <a:pt x="11908" y="2749"/>
                </a:lnTo>
                <a:lnTo>
                  <a:pt x="11918" y="2758"/>
                </a:lnTo>
                <a:lnTo>
                  <a:pt x="11926" y="2771"/>
                </a:lnTo>
                <a:lnTo>
                  <a:pt x="11934" y="2782"/>
                </a:lnTo>
                <a:lnTo>
                  <a:pt x="11941" y="2795"/>
                </a:lnTo>
                <a:lnTo>
                  <a:pt x="11946" y="2809"/>
                </a:lnTo>
                <a:lnTo>
                  <a:pt x="11951" y="2823"/>
                </a:lnTo>
                <a:lnTo>
                  <a:pt x="11955" y="2837"/>
                </a:lnTo>
                <a:lnTo>
                  <a:pt x="11957" y="2854"/>
                </a:lnTo>
                <a:lnTo>
                  <a:pt x="11958" y="2870"/>
                </a:lnTo>
                <a:lnTo>
                  <a:pt x="11958" y="2887"/>
                </a:lnTo>
                <a:lnTo>
                  <a:pt x="11958" y="2904"/>
                </a:lnTo>
                <a:lnTo>
                  <a:pt x="11956" y="2920"/>
                </a:lnTo>
                <a:lnTo>
                  <a:pt x="11954" y="2936"/>
                </a:lnTo>
                <a:lnTo>
                  <a:pt x="11949" y="2952"/>
                </a:lnTo>
                <a:lnTo>
                  <a:pt x="11944" y="2968"/>
                </a:lnTo>
                <a:lnTo>
                  <a:pt x="11936" y="2984"/>
                </a:lnTo>
                <a:lnTo>
                  <a:pt x="11929" y="2999"/>
                </a:lnTo>
                <a:lnTo>
                  <a:pt x="11919" y="3015"/>
                </a:lnTo>
                <a:lnTo>
                  <a:pt x="11909" y="3029"/>
                </a:lnTo>
                <a:lnTo>
                  <a:pt x="11897" y="3042"/>
                </a:lnTo>
                <a:lnTo>
                  <a:pt x="11884" y="3056"/>
                </a:lnTo>
                <a:lnTo>
                  <a:pt x="11871" y="3068"/>
                </a:lnTo>
                <a:lnTo>
                  <a:pt x="11856" y="3079"/>
                </a:lnTo>
                <a:lnTo>
                  <a:pt x="11840" y="3089"/>
                </a:lnTo>
                <a:lnTo>
                  <a:pt x="11823" y="3099"/>
                </a:lnTo>
                <a:lnTo>
                  <a:pt x="11804" y="3108"/>
                </a:lnTo>
                <a:lnTo>
                  <a:pt x="11786" y="3115"/>
                </a:lnTo>
                <a:lnTo>
                  <a:pt x="11766" y="3121"/>
                </a:lnTo>
                <a:lnTo>
                  <a:pt x="11745" y="3128"/>
                </a:lnTo>
                <a:lnTo>
                  <a:pt x="11725" y="3132"/>
                </a:lnTo>
                <a:lnTo>
                  <a:pt x="11703" y="3136"/>
                </a:lnTo>
                <a:lnTo>
                  <a:pt x="11681" y="3139"/>
                </a:lnTo>
                <a:lnTo>
                  <a:pt x="11658" y="3140"/>
                </a:lnTo>
                <a:lnTo>
                  <a:pt x="11635" y="3140"/>
                </a:lnTo>
                <a:lnTo>
                  <a:pt x="11597" y="3140"/>
                </a:lnTo>
                <a:lnTo>
                  <a:pt x="11561" y="3136"/>
                </a:lnTo>
                <a:lnTo>
                  <a:pt x="11527" y="3131"/>
                </a:lnTo>
                <a:lnTo>
                  <a:pt x="11496" y="3124"/>
                </a:lnTo>
                <a:lnTo>
                  <a:pt x="11482" y="3120"/>
                </a:lnTo>
                <a:lnTo>
                  <a:pt x="11468" y="3115"/>
                </a:lnTo>
                <a:lnTo>
                  <a:pt x="11454" y="3110"/>
                </a:lnTo>
                <a:lnTo>
                  <a:pt x="11441" y="3104"/>
                </a:lnTo>
                <a:lnTo>
                  <a:pt x="11429" y="3098"/>
                </a:lnTo>
                <a:lnTo>
                  <a:pt x="11417" y="3090"/>
                </a:lnTo>
                <a:lnTo>
                  <a:pt x="11406" y="3083"/>
                </a:lnTo>
                <a:lnTo>
                  <a:pt x="11395" y="3076"/>
                </a:lnTo>
                <a:lnTo>
                  <a:pt x="11385" y="3067"/>
                </a:lnTo>
                <a:lnTo>
                  <a:pt x="11375" y="3058"/>
                </a:lnTo>
                <a:lnTo>
                  <a:pt x="11367" y="3049"/>
                </a:lnTo>
                <a:lnTo>
                  <a:pt x="11358" y="3039"/>
                </a:lnTo>
                <a:lnTo>
                  <a:pt x="11349" y="3029"/>
                </a:lnTo>
                <a:lnTo>
                  <a:pt x="11342" y="3018"/>
                </a:lnTo>
                <a:lnTo>
                  <a:pt x="11335" y="3007"/>
                </a:lnTo>
                <a:lnTo>
                  <a:pt x="11328" y="2995"/>
                </a:lnTo>
                <a:lnTo>
                  <a:pt x="11316" y="2970"/>
                </a:lnTo>
                <a:lnTo>
                  <a:pt x="11306" y="2942"/>
                </a:lnTo>
                <a:lnTo>
                  <a:pt x="11298" y="2914"/>
                </a:lnTo>
                <a:lnTo>
                  <a:pt x="11290" y="2883"/>
                </a:lnTo>
                <a:close/>
                <a:moveTo>
                  <a:pt x="11622" y="2136"/>
                </a:moveTo>
                <a:lnTo>
                  <a:pt x="11706" y="2008"/>
                </a:lnTo>
                <a:lnTo>
                  <a:pt x="11862" y="2008"/>
                </a:lnTo>
                <a:lnTo>
                  <a:pt x="11689" y="2220"/>
                </a:lnTo>
                <a:lnTo>
                  <a:pt x="11545" y="2220"/>
                </a:lnTo>
                <a:lnTo>
                  <a:pt x="11383" y="2008"/>
                </a:lnTo>
                <a:lnTo>
                  <a:pt x="11538" y="2008"/>
                </a:lnTo>
                <a:lnTo>
                  <a:pt x="11622" y="2136"/>
                </a:lnTo>
                <a:close/>
                <a:moveTo>
                  <a:pt x="12073" y="3124"/>
                </a:moveTo>
                <a:lnTo>
                  <a:pt x="12073" y="2014"/>
                </a:lnTo>
                <a:lnTo>
                  <a:pt x="12210" y="2014"/>
                </a:lnTo>
                <a:lnTo>
                  <a:pt x="12210" y="2646"/>
                </a:lnTo>
                <a:lnTo>
                  <a:pt x="12533" y="2319"/>
                </a:lnTo>
                <a:lnTo>
                  <a:pt x="12708" y="2319"/>
                </a:lnTo>
                <a:lnTo>
                  <a:pt x="12402" y="2618"/>
                </a:lnTo>
                <a:lnTo>
                  <a:pt x="12739" y="3124"/>
                </a:lnTo>
                <a:lnTo>
                  <a:pt x="12571" y="3124"/>
                </a:lnTo>
                <a:lnTo>
                  <a:pt x="12304" y="2713"/>
                </a:lnTo>
                <a:lnTo>
                  <a:pt x="12210" y="2804"/>
                </a:lnTo>
                <a:lnTo>
                  <a:pt x="12210" y="3124"/>
                </a:lnTo>
                <a:lnTo>
                  <a:pt x="12073" y="3124"/>
                </a:lnTo>
                <a:close/>
                <a:moveTo>
                  <a:pt x="12749" y="2721"/>
                </a:moveTo>
                <a:lnTo>
                  <a:pt x="12750" y="2694"/>
                </a:lnTo>
                <a:lnTo>
                  <a:pt x="12751" y="2667"/>
                </a:lnTo>
                <a:lnTo>
                  <a:pt x="12754" y="2641"/>
                </a:lnTo>
                <a:lnTo>
                  <a:pt x="12758" y="2617"/>
                </a:lnTo>
                <a:lnTo>
                  <a:pt x="12761" y="2593"/>
                </a:lnTo>
                <a:lnTo>
                  <a:pt x="12768" y="2571"/>
                </a:lnTo>
                <a:lnTo>
                  <a:pt x="12774" y="2549"/>
                </a:lnTo>
                <a:lnTo>
                  <a:pt x="12781" y="2528"/>
                </a:lnTo>
                <a:lnTo>
                  <a:pt x="12789" y="2507"/>
                </a:lnTo>
                <a:lnTo>
                  <a:pt x="12798" y="2488"/>
                </a:lnTo>
                <a:lnTo>
                  <a:pt x="12808" y="2470"/>
                </a:lnTo>
                <a:lnTo>
                  <a:pt x="12819" y="2452"/>
                </a:lnTo>
                <a:lnTo>
                  <a:pt x="12832" y="2435"/>
                </a:lnTo>
                <a:lnTo>
                  <a:pt x="12844" y="2420"/>
                </a:lnTo>
                <a:lnTo>
                  <a:pt x="12859" y="2405"/>
                </a:lnTo>
                <a:lnTo>
                  <a:pt x="12874" y="2391"/>
                </a:lnTo>
                <a:lnTo>
                  <a:pt x="12887" y="2381"/>
                </a:lnTo>
                <a:lnTo>
                  <a:pt x="12901" y="2371"/>
                </a:lnTo>
                <a:lnTo>
                  <a:pt x="12915" y="2361"/>
                </a:lnTo>
                <a:lnTo>
                  <a:pt x="12928" y="2352"/>
                </a:lnTo>
                <a:lnTo>
                  <a:pt x="12943" y="2344"/>
                </a:lnTo>
                <a:lnTo>
                  <a:pt x="12958" y="2338"/>
                </a:lnTo>
                <a:lnTo>
                  <a:pt x="12974" y="2330"/>
                </a:lnTo>
                <a:lnTo>
                  <a:pt x="12989" y="2324"/>
                </a:lnTo>
                <a:lnTo>
                  <a:pt x="13005" y="2319"/>
                </a:lnTo>
                <a:lnTo>
                  <a:pt x="13021" y="2314"/>
                </a:lnTo>
                <a:lnTo>
                  <a:pt x="13038" y="2310"/>
                </a:lnTo>
                <a:lnTo>
                  <a:pt x="13055" y="2308"/>
                </a:lnTo>
                <a:lnTo>
                  <a:pt x="13073" y="2306"/>
                </a:lnTo>
                <a:lnTo>
                  <a:pt x="13090" y="2303"/>
                </a:lnTo>
                <a:lnTo>
                  <a:pt x="13108" y="2303"/>
                </a:lnTo>
                <a:lnTo>
                  <a:pt x="13127" y="2302"/>
                </a:lnTo>
                <a:lnTo>
                  <a:pt x="13147" y="2303"/>
                </a:lnTo>
                <a:lnTo>
                  <a:pt x="13168" y="2304"/>
                </a:lnTo>
                <a:lnTo>
                  <a:pt x="13186" y="2306"/>
                </a:lnTo>
                <a:lnTo>
                  <a:pt x="13206" y="2309"/>
                </a:lnTo>
                <a:lnTo>
                  <a:pt x="13225" y="2313"/>
                </a:lnTo>
                <a:lnTo>
                  <a:pt x="13243" y="2318"/>
                </a:lnTo>
                <a:lnTo>
                  <a:pt x="13260" y="2323"/>
                </a:lnTo>
                <a:lnTo>
                  <a:pt x="13278" y="2329"/>
                </a:lnTo>
                <a:lnTo>
                  <a:pt x="13294" y="2336"/>
                </a:lnTo>
                <a:lnTo>
                  <a:pt x="13310" y="2345"/>
                </a:lnTo>
                <a:lnTo>
                  <a:pt x="13326" y="2354"/>
                </a:lnTo>
                <a:lnTo>
                  <a:pt x="13342" y="2364"/>
                </a:lnTo>
                <a:lnTo>
                  <a:pt x="13357" y="2373"/>
                </a:lnTo>
                <a:lnTo>
                  <a:pt x="13370" y="2386"/>
                </a:lnTo>
                <a:lnTo>
                  <a:pt x="13385" y="2398"/>
                </a:lnTo>
                <a:lnTo>
                  <a:pt x="13398" y="2410"/>
                </a:lnTo>
                <a:lnTo>
                  <a:pt x="13411" y="2424"/>
                </a:lnTo>
                <a:lnTo>
                  <a:pt x="13422" y="2439"/>
                </a:lnTo>
                <a:lnTo>
                  <a:pt x="13433" y="2454"/>
                </a:lnTo>
                <a:lnTo>
                  <a:pt x="13444" y="2470"/>
                </a:lnTo>
                <a:lnTo>
                  <a:pt x="13453" y="2487"/>
                </a:lnTo>
                <a:lnTo>
                  <a:pt x="13462" y="2503"/>
                </a:lnTo>
                <a:lnTo>
                  <a:pt x="13470" y="2522"/>
                </a:lnTo>
                <a:lnTo>
                  <a:pt x="13477" y="2540"/>
                </a:lnTo>
                <a:lnTo>
                  <a:pt x="13483" y="2559"/>
                </a:lnTo>
                <a:lnTo>
                  <a:pt x="13489" y="2578"/>
                </a:lnTo>
                <a:lnTo>
                  <a:pt x="13493" y="2598"/>
                </a:lnTo>
                <a:lnTo>
                  <a:pt x="13496" y="2619"/>
                </a:lnTo>
                <a:lnTo>
                  <a:pt x="13500" y="2641"/>
                </a:lnTo>
                <a:lnTo>
                  <a:pt x="13501" y="2663"/>
                </a:lnTo>
                <a:lnTo>
                  <a:pt x="13503" y="2687"/>
                </a:lnTo>
                <a:lnTo>
                  <a:pt x="13504" y="2710"/>
                </a:lnTo>
                <a:lnTo>
                  <a:pt x="13503" y="2747"/>
                </a:lnTo>
                <a:lnTo>
                  <a:pt x="13500" y="2783"/>
                </a:lnTo>
                <a:lnTo>
                  <a:pt x="13496" y="2816"/>
                </a:lnTo>
                <a:lnTo>
                  <a:pt x="13491" y="2849"/>
                </a:lnTo>
                <a:lnTo>
                  <a:pt x="13485" y="2878"/>
                </a:lnTo>
                <a:lnTo>
                  <a:pt x="13477" y="2905"/>
                </a:lnTo>
                <a:lnTo>
                  <a:pt x="13468" y="2930"/>
                </a:lnTo>
                <a:lnTo>
                  <a:pt x="13457" y="2953"/>
                </a:lnTo>
                <a:lnTo>
                  <a:pt x="13444" y="2974"/>
                </a:lnTo>
                <a:lnTo>
                  <a:pt x="13431" y="2995"/>
                </a:lnTo>
                <a:lnTo>
                  <a:pt x="13416" y="3014"/>
                </a:lnTo>
                <a:lnTo>
                  <a:pt x="13400" y="3032"/>
                </a:lnTo>
                <a:lnTo>
                  <a:pt x="13381" y="3049"/>
                </a:lnTo>
                <a:lnTo>
                  <a:pt x="13363" y="3065"/>
                </a:lnTo>
                <a:lnTo>
                  <a:pt x="13343" y="3078"/>
                </a:lnTo>
                <a:lnTo>
                  <a:pt x="13321" y="3092"/>
                </a:lnTo>
                <a:lnTo>
                  <a:pt x="13299" y="3103"/>
                </a:lnTo>
                <a:lnTo>
                  <a:pt x="13275" y="3113"/>
                </a:lnTo>
                <a:lnTo>
                  <a:pt x="13252" y="3121"/>
                </a:lnTo>
                <a:lnTo>
                  <a:pt x="13228" y="3128"/>
                </a:lnTo>
                <a:lnTo>
                  <a:pt x="13204" y="3134"/>
                </a:lnTo>
                <a:lnTo>
                  <a:pt x="13179" y="3137"/>
                </a:lnTo>
                <a:lnTo>
                  <a:pt x="13153" y="3140"/>
                </a:lnTo>
                <a:lnTo>
                  <a:pt x="13127" y="3140"/>
                </a:lnTo>
                <a:lnTo>
                  <a:pt x="13106" y="3140"/>
                </a:lnTo>
                <a:lnTo>
                  <a:pt x="13086" y="3139"/>
                </a:lnTo>
                <a:lnTo>
                  <a:pt x="13065" y="3136"/>
                </a:lnTo>
                <a:lnTo>
                  <a:pt x="13047" y="3134"/>
                </a:lnTo>
                <a:lnTo>
                  <a:pt x="13028" y="3130"/>
                </a:lnTo>
                <a:lnTo>
                  <a:pt x="13010" y="3125"/>
                </a:lnTo>
                <a:lnTo>
                  <a:pt x="12991" y="3120"/>
                </a:lnTo>
                <a:lnTo>
                  <a:pt x="12974" y="3114"/>
                </a:lnTo>
                <a:lnTo>
                  <a:pt x="12958" y="3107"/>
                </a:lnTo>
                <a:lnTo>
                  <a:pt x="12940" y="3098"/>
                </a:lnTo>
                <a:lnTo>
                  <a:pt x="12926" y="3089"/>
                </a:lnTo>
                <a:lnTo>
                  <a:pt x="12910" y="3079"/>
                </a:lnTo>
                <a:lnTo>
                  <a:pt x="12895" y="3069"/>
                </a:lnTo>
                <a:lnTo>
                  <a:pt x="12881" y="3057"/>
                </a:lnTo>
                <a:lnTo>
                  <a:pt x="12868" y="3046"/>
                </a:lnTo>
                <a:lnTo>
                  <a:pt x="12854" y="3032"/>
                </a:lnTo>
                <a:lnTo>
                  <a:pt x="12842" y="3019"/>
                </a:lnTo>
                <a:lnTo>
                  <a:pt x="12829" y="3004"/>
                </a:lnTo>
                <a:lnTo>
                  <a:pt x="12818" y="2988"/>
                </a:lnTo>
                <a:lnTo>
                  <a:pt x="12808" y="2972"/>
                </a:lnTo>
                <a:lnTo>
                  <a:pt x="12798" y="2956"/>
                </a:lnTo>
                <a:lnTo>
                  <a:pt x="12790" y="2937"/>
                </a:lnTo>
                <a:lnTo>
                  <a:pt x="12782" y="2920"/>
                </a:lnTo>
                <a:lnTo>
                  <a:pt x="12776" y="2900"/>
                </a:lnTo>
                <a:lnTo>
                  <a:pt x="12770" y="2881"/>
                </a:lnTo>
                <a:lnTo>
                  <a:pt x="12764" y="2860"/>
                </a:lnTo>
                <a:lnTo>
                  <a:pt x="12760" y="2839"/>
                </a:lnTo>
                <a:lnTo>
                  <a:pt x="12756" y="2816"/>
                </a:lnTo>
                <a:lnTo>
                  <a:pt x="12753" y="2794"/>
                </a:lnTo>
                <a:lnTo>
                  <a:pt x="12751" y="2771"/>
                </a:lnTo>
                <a:lnTo>
                  <a:pt x="12750" y="2746"/>
                </a:lnTo>
                <a:lnTo>
                  <a:pt x="12749" y="2721"/>
                </a:lnTo>
                <a:close/>
                <a:moveTo>
                  <a:pt x="12889" y="2721"/>
                </a:moveTo>
                <a:lnTo>
                  <a:pt x="12890" y="2758"/>
                </a:lnTo>
                <a:lnTo>
                  <a:pt x="12894" y="2794"/>
                </a:lnTo>
                <a:lnTo>
                  <a:pt x="12896" y="2810"/>
                </a:lnTo>
                <a:lnTo>
                  <a:pt x="12898" y="2826"/>
                </a:lnTo>
                <a:lnTo>
                  <a:pt x="12902" y="2841"/>
                </a:lnTo>
                <a:lnTo>
                  <a:pt x="12906" y="2856"/>
                </a:lnTo>
                <a:lnTo>
                  <a:pt x="12911" y="2871"/>
                </a:lnTo>
                <a:lnTo>
                  <a:pt x="12916" y="2884"/>
                </a:lnTo>
                <a:lnTo>
                  <a:pt x="12921" y="2897"/>
                </a:lnTo>
                <a:lnTo>
                  <a:pt x="12927" y="2909"/>
                </a:lnTo>
                <a:lnTo>
                  <a:pt x="12933" y="2920"/>
                </a:lnTo>
                <a:lnTo>
                  <a:pt x="12940" y="2931"/>
                </a:lnTo>
                <a:lnTo>
                  <a:pt x="12948" y="2942"/>
                </a:lnTo>
                <a:lnTo>
                  <a:pt x="12957" y="2952"/>
                </a:lnTo>
                <a:lnTo>
                  <a:pt x="12965" y="2961"/>
                </a:lnTo>
                <a:lnTo>
                  <a:pt x="12974" y="2970"/>
                </a:lnTo>
                <a:lnTo>
                  <a:pt x="12984" y="2978"/>
                </a:lnTo>
                <a:lnTo>
                  <a:pt x="12992" y="2986"/>
                </a:lnTo>
                <a:lnTo>
                  <a:pt x="13002" y="2993"/>
                </a:lnTo>
                <a:lnTo>
                  <a:pt x="13012" y="2999"/>
                </a:lnTo>
                <a:lnTo>
                  <a:pt x="13022" y="3004"/>
                </a:lnTo>
                <a:lnTo>
                  <a:pt x="13033" y="3009"/>
                </a:lnTo>
                <a:lnTo>
                  <a:pt x="13044" y="3014"/>
                </a:lnTo>
                <a:lnTo>
                  <a:pt x="13055" y="3018"/>
                </a:lnTo>
                <a:lnTo>
                  <a:pt x="13066" y="3021"/>
                </a:lnTo>
                <a:lnTo>
                  <a:pt x="13078" y="3024"/>
                </a:lnTo>
                <a:lnTo>
                  <a:pt x="13090" y="3026"/>
                </a:lnTo>
                <a:lnTo>
                  <a:pt x="13102" y="3028"/>
                </a:lnTo>
                <a:lnTo>
                  <a:pt x="13115" y="3029"/>
                </a:lnTo>
                <a:lnTo>
                  <a:pt x="13127" y="3029"/>
                </a:lnTo>
                <a:lnTo>
                  <a:pt x="13139" y="3029"/>
                </a:lnTo>
                <a:lnTo>
                  <a:pt x="13152" y="3028"/>
                </a:lnTo>
                <a:lnTo>
                  <a:pt x="13164" y="3026"/>
                </a:lnTo>
                <a:lnTo>
                  <a:pt x="13175" y="3024"/>
                </a:lnTo>
                <a:lnTo>
                  <a:pt x="13188" y="3021"/>
                </a:lnTo>
                <a:lnTo>
                  <a:pt x="13199" y="3018"/>
                </a:lnTo>
                <a:lnTo>
                  <a:pt x="13210" y="3014"/>
                </a:lnTo>
                <a:lnTo>
                  <a:pt x="13220" y="3009"/>
                </a:lnTo>
                <a:lnTo>
                  <a:pt x="13231" y="3004"/>
                </a:lnTo>
                <a:lnTo>
                  <a:pt x="13241" y="2999"/>
                </a:lnTo>
                <a:lnTo>
                  <a:pt x="13251" y="2993"/>
                </a:lnTo>
                <a:lnTo>
                  <a:pt x="13260" y="2986"/>
                </a:lnTo>
                <a:lnTo>
                  <a:pt x="13269" y="2978"/>
                </a:lnTo>
                <a:lnTo>
                  <a:pt x="13279" y="2970"/>
                </a:lnTo>
                <a:lnTo>
                  <a:pt x="13288" y="2961"/>
                </a:lnTo>
                <a:lnTo>
                  <a:pt x="13296" y="2952"/>
                </a:lnTo>
                <a:lnTo>
                  <a:pt x="13305" y="2942"/>
                </a:lnTo>
                <a:lnTo>
                  <a:pt x="13312" y="2931"/>
                </a:lnTo>
                <a:lnTo>
                  <a:pt x="13320" y="2920"/>
                </a:lnTo>
                <a:lnTo>
                  <a:pt x="13326" y="2908"/>
                </a:lnTo>
                <a:lnTo>
                  <a:pt x="13332" y="2895"/>
                </a:lnTo>
                <a:lnTo>
                  <a:pt x="13337" y="2883"/>
                </a:lnTo>
                <a:lnTo>
                  <a:pt x="13342" y="2870"/>
                </a:lnTo>
                <a:lnTo>
                  <a:pt x="13347" y="2855"/>
                </a:lnTo>
                <a:lnTo>
                  <a:pt x="13351" y="2840"/>
                </a:lnTo>
                <a:lnTo>
                  <a:pt x="13354" y="2824"/>
                </a:lnTo>
                <a:lnTo>
                  <a:pt x="13357" y="2808"/>
                </a:lnTo>
                <a:lnTo>
                  <a:pt x="13359" y="2791"/>
                </a:lnTo>
                <a:lnTo>
                  <a:pt x="13363" y="2755"/>
                </a:lnTo>
                <a:lnTo>
                  <a:pt x="13364" y="2718"/>
                </a:lnTo>
                <a:lnTo>
                  <a:pt x="13363" y="2681"/>
                </a:lnTo>
                <a:lnTo>
                  <a:pt x="13359" y="2647"/>
                </a:lnTo>
                <a:lnTo>
                  <a:pt x="13357" y="2631"/>
                </a:lnTo>
                <a:lnTo>
                  <a:pt x="13354" y="2615"/>
                </a:lnTo>
                <a:lnTo>
                  <a:pt x="13351" y="2600"/>
                </a:lnTo>
                <a:lnTo>
                  <a:pt x="13347" y="2587"/>
                </a:lnTo>
                <a:lnTo>
                  <a:pt x="13342" y="2572"/>
                </a:lnTo>
                <a:lnTo>
                  <a:pt x="13337" y="2560"/>
                </a:lnTo>
                <a:lnTo>
                  <a:pt x="13332" y="2546"/>
                </a:lnTo>
                <a:lnTo>
                  <a:pt x="13326" y="2535"/>
                </a:lnTo>
                <a:lnTo>
                  <a:pt x="13318" y="2523"/>
                </a:lnTo>
                <a:lnTo>
                  <a:pt x="13311" y="2512"/>
                </a:lnTo>
                <a:lnTo>
                  <a:pt x="13304" y="2502"/>
                </a:lnTo>
                <a:lnTo>
                  <a:pt x="13296" y="2492"/>
                </a:lnTo>
                <a:lnTo>
                  <a:pt x="13278" y="2475"/>
                </a:lnTo>
                <a:lnTo>
                  <a:pt x="13259" y="2459"/>
                </a:lnTo>
                <a:lnTo>
                  <a:pt x="13251" y="2451"/>
                </a:lnTo>
                <a:lnTo>
                  <a:pt x="13241" y="2445"/>
                </a:lnTo>
                <a:lnTo>
                  <a:pt x="13230" y="2440"/>
                </a:lnTo>
                <a:lnTo>
                  <a:pt x="13220" y="2434"/>
                </a:lnTo>
                <a:lnTo>
                  <a:pt x="13209" y="2430"/>
                </a:lnTo>
                <a:lnTo>
                  <a:pt x="13197" y="2426"/>
                </a:lnTo>
                <a:lnTo>
                  <a:pt x="13186" y="2423"/>
                </a:lnTo>
                <a:lnTo>
                  <a:pt x="13175" y="2420"/>
                </a:lnTo>
                <a:lnTo>
                  <a:pt x="13164" y="2418"/>
                </a:lnTo>
                <a:lnTo>
                  <a:pt x="13152" y="2417"/>
                </a:lnTo>
                <a:lnTo>
                  <a:pt x="13139" y="2415"/>
                </a:lnTo>
                <a:lnTo>
                  <a:pt x="13127" y="2415"/>
                </a:lnTo>
                <a:lnTo>
                  <a:pt x="13102" y="2417"/>
                </a:lnTo>
                <a:lnTo>
                  <a:pt x="13078" y="2420"/>
                </a:lnTo>
                <a:lnTo>
                  <a:pt x="13066" y="2423"/>
                </a:lnTo>
                <a:lnTo>
                  <a:pt x="13055" y="2426"/>
                </a:lnTo>
                <a:lnTo>
                  <a:pt x="13044" y="2430"/>
                </a:lnTo>
                <a:lnTo>
                  <a:pt x="13033" y="2434"/>
                </a:lnTo>
                <a:lnTo>
                  <a:pt x="13022" y="2439"/>
                </a:lnTo>
                <a:lnTo>
                  <a:pt x="13012" y="2445"/>
                </a:lnTo>
                <a:lnTo>
                  <a:pt x="13002" y="2451"/>
                </a:lnTo>
                <a:lnTo>
                  <a:pt x="12992" y="2459"/>
                </a:lnTo>
                <a:lnTo>
                  <a:pt x="12984" y="2466"/>
                </a:lnTo>
                <a:lnTo>
                  <a:pt x="12974" y="2473"/>
                </a:lnTo>
                <a:lnTo>
                  <a:pt x="12965" y="2482"/>
                </a:lnTo>
                <a:lnTo>
                  <a:pt x="12957" y="2492"/>
                </a:lnTo>
                <a:lnTo>
                  <a:pt x="12948" y="2502"/>
                </a:lnTo>
                <a:lnTo>
                  <a:pt x="12940" y="2512"/>
                </a:lnTo>
                <a:lnTo>
                  <a:pt x="12933" y="2523"/>
                </a:lnTo>
                <a:lnTo>
                  <a:pt x="12927" y="2535"/>
                </a:lnTo>
                <a:lnTo>
                  <a:pt x="12921" y="2546"/>
                </a:lnTo>
                <a:lnTo>
                  <a:pt x="12916" y="2560"/>
                </a:lnTo>
                <a:lnTo>
                  <a:pt x="12911" y="2573"/>
                </a:lnTo>
                <a:lnTo>
                  <a:pt x="12906" y="2587"/>
                </a:lnTo>
                <a:lnTo>
                  <a:pt x="12902" y="2602"/>
                </a:lnTo>
                <a:lnTo>
                  <a:pt x="12898" y="2617"/>
                </a:lnTo>
                <a:lnTo>
                  <a:pt x="12896" y="2633"/>
                </a:lnTo>
                <a:lnTo>
                  <a:pt x="12894" y="2650"/>
                </a:lnTo>
                <a:lnTo>
                  <a:pt x="12890" y="2684"/>
                </a:lnTo>
                <a:lnTo>
                  <a:pt x="12889" y="2721"/>
                </a:lnTo>
                <a:close/>
                <a:moveTo>
                  <a:pt x="13612" y="3124"/>
                </a:moveTo>
                <a:lnTo>
                  <a:pt x="13612" y="2014"/>
                </a:lnTo>
                <a:lnTo>
                  <a:pt x="13750" y="2014"/>
                </a:lnTo>
                <a:lnTo>
                  <a:pt x="13750" y="3124"/>
                </a:lnTo>
                <a:lnTo>
                  <a:pt x="13612" y="3124"/>
                </a:lnTo>
                <a:close/>
                <a:moveTo>
                  <a:pt x="4249" y="710"/>
                </a:moveTo>
                <a:lnTo>
                  <a:pt x="4993" y="710"/>
                </a:lnTo>
                <a:lnTo>
                  <a:pt x="5011" y="711"/>
                </a:lnTo>
                <a:lnTo>
                  <a:pt x="5027" y="715"/>
                </a:lnTo>
                <a:lnTo>
                  <a:pt x="5036" y="717"/>
                </a:lnTo>
                <a:lnTo>
                  <a:pt x="5044" y="721"/>
                </a:lnTo>
                <a:lnTo>
                  <a:pt x="5051" y="724"/>
                </a:lnTo>
                <a:lnTo>
                  <a:pt x="5058" y="728"/>
                </a:lnTo>
                <a:lnTo>
                  <a:pt x="5065" y="733"/>
                </a:lnTo>
                <a:lnTo>
                  <a:pt x="5072" y="739"/>
                </a:lnTo>
                <a:lnTo>
                  <a:pt x="5078" y="745"/>
                </a:lnTo>
                <a:lnTo>
                  <a:pt x="5083" y="752"/>
                </a:lnTo>
                <a:lnTo>
                  <a:pt x="5094" y="766"/>
                </a:lnTo>
                <a:lnTo>
                  <a:pt x="5104" y="785"/>
                </a:lnTo>
                <a:lnTo>
                  <a:pt x="5113" y="803"/>
                </a:lnTo>
                <a:lnTo>
                  <a:pt x="5120" y="826"/>
                </a:lnTo>
                <a:lnTo>
                  <a:pt x="5128" y="850"/>
                </a:lnTo>
                <a:lnTo>
                  <a:pt x="5132" y="876"/>
                </a:lnTo>
                <a:lnTo>
                  <a:pt x="5136" y="906"/>
                </a:lnTo>
                <a:lnTo>
                  <a:pt x="5140" y="937"/>
                </a:lnTo>
                <a:lnTo>
                  <a:pt x="5141" y="970"/>
                </a:lnTo>
                <a:lnTo>
                  <a:pt x="5141" y="1006"/>
                </a:lnTo>
                <a:lnTo>
                  <a:pt x="5141" y="2270"/>
                </a:lnTo>
                <a:lnTo>
                  <a:pt x="5142" y="2286"/>
                </a:lnTo>
                <a:lnTo>
                  <a:pt x="5144" y="2301"/>
                </a:lnTo>
                <a:lnTo>
                  <a:pt x="5145" y="2315"/>
                </a:lnTo>
                <a:lnTo>
                  <a:pt x="5147" y="2330"/>
                </a:lnTo>
                <a:lnTo>
                  <a:pt x="5150" y="2344"/>
                </a:lnTo>
                <a:lnTo>
                  <a:pt x="5153" y="2357"/>
                </a:lnTo>
                <a:lnTo>
                  <a:pt x="5158" y="2370"/>
                </a:lnTo>
                <a:lnTo>
                  <a:pt x="5163" y="2382"/>
                </a:lnTo>
                <a:lnTo>
                  <a:pt x="5170" y="2394"/>
                </a:lnTo>
                <a:lnTo>
                  <a:pt x="5176" y="2405"/>
                </a:lnTo>
                <a:lnTo>
                  <a:pt x="5182" y="2417"/>
                </a:lnTo>
                <a:lnTo>
                  <a:pt x="5189" y="2426"/>
                </a:lnTo>
                <a:lnTo>
                  <a:pt x="5198" y="2436"/>
                </a:lnTo>
                <a:lnTo>
                  <a:pt x="5207" y="2446"/>
                </a:lnTo>
                <a:lnTo>
                  <a:pt x="5216" y="2455"/>
                </a:lnTo>
                <a:lnTo>
                  <a:pt x="5226" y="2463"/>
                </a:lnTo>
                <a:lnTo>
                  <a:pt x="5236" y="2471"/>
                </a:lnTo>
                <a:lnTo>
                  <a:pt x="5247" y="2478"/>
                </a:lnTo>
                <a:lnTo>
                  <a:pt x="5260" y="2486"/>
                </a:lnTo>
                <a:lnTo>
                  <a:pt x="5271" y="2492"/>
                </a:lnTo>
                <a:lnTo>
                  <a:pt x="5284" y="2497"/>
                </a:lnTo>
                <a:lnTo>
                  <a:pt x="5297" y="2503"/>
                </a:lnTo>
                <a:lnTo>
                  <a:pt x="5312" y="2508"/>
                </a:lnTo>
                <a:lnTo>
                  <a:pt x="5325" y="2512"/>
                </a:lnTo>
                <a:lnTo>
                  <a:pt x="5356" y="2519"/>
                </a:lnTo>
                <a:lnTo>
                  <a:pt x="5388" y="2524"/>
                </a:lnTo>
                <a:lnTo>
                  <a:pt x="5423" y="2526"/>
                </a:lnTo>
                <a:lnTo>
                  <a:pt x="5459" y="2528"/>
                </a:lnTo>
                <a:lnTo>
                  <a:pt x="5459" y="2566"/>
                </a:lnTo>
                <a:lnTo>
                  <a:pt x="4249" y="2566"/>
                </a:lnTo>
                <a:lnTo>
                  <a:pt x="4249" y="2528"/>
                </a:lnTo>
                <a:lnTo>
                  <a:pt x="4285" y="2526"/>
                </a:lnTo>
                <a:lnTo>
                  <a:pt x="4320" y="2524"/>
                </a:lnTo>
                <a:lnTo>
                  <a:pt x="4351" y="2519"/>
                </a:lnTo>
                <a:lnTo>
                  <a:pt x="4379" y="2512"/>
                </a:lnTo>
                <a:lnTo>
                  <a:pt x="4394" y="2508"/>
                </a:lnTo>
                <a:lnTo>
                  <a:pt x="4406" y="2503"/>
                </a:lnTo>
                <a:lnTo>
                  <a:pt x="4418" y="2497"/>
                </a:lnTo>
                <a:lnTo>
                  <a:pt x="4431" y="2492"/>
                </a:lnTo>
                <a:lnTo>
                  <a:pt x="4442" y="2486"/>
                </a:lnTo>
                <a:lnTo>
                  <a:pt x="4453" y="2478"/>
                </a:lnTo>
                <a:lnTo>
                  <a:pt x="4463" y="2471"/>
                </a:lnTo>
                <a:lnTo>
                  <a:pt x="4473" y="2463"/>
                </a:lnTo>
                <a:lnTo>
                  <a:pt x="4481" y="2455"/>
                </a:lnTo>
                <a:lnTo>
                  <a:pt x="4490" y="2446"/>
                </a:lnTo>
                <a:lnTo>
                  <a:pt x="4498" y="2436"/>
                </a:lnTo>
                <a:lnTo>
                  <a:pt x="4505" y="2426"/>
                </a:lnTo>
                <a:lnTo>
                  <a:pt x="4511" y="2417"/>
                </a:lnTo>
                <a:lnTo>
                  <a:pt x="4517" y="2405"/>
                </a:lnTo>
                <a:lnTo>
                  <a:pt x="4523" y="2394"/>
                </a:lnTo>
                <a:lnTo>
                  <a:pt x="4528" y="2383"/>
                </a:lnTo>
                <a:lnTo>
                  <a:pt x="4532" y="2371"/>
                </a:lnTo>
                <a:lnTo>
                  <a:pt x="4536" y="2357"/>
                </a:lnTo>
                <a:lnTo>
                  <a:pt x="4540" y="2344"/>
                </a:lnTo>
                <a:lnTo>
                  <a:pt x="4542" y="2330"/>
                </a:lnTo>
                <a:lnTo>
                  <a:pt x="4546" y="2301"/>
                </a:lnTo>
                <a:lnTo>
                  <a:pt x="4547" y="2270"/>
                </a:lnTo>
                <a:lnTo>
                  <a:pt x="4547" y="1006"/>
                </a:lnTo>
                <a:lnTo>
                  <a:pt x="4546" y="975"/>
                </a:lnTo>
                <a:lnTo>
                  <a:pt x="4542" y="945"/>
                </a:lnTo>
                <a:lnTo>
                  <a:pt x="4540" y="932"/>
                </a:lnTo>
                <a:lnTo>
                  <a:pt x="4536" y="918"/>
                </a:lnTo>
                <a:lnTo>
                  <a:pt x="4532" y="906"/>
                </a:lnTo>
                <a:lnTo>
                  <a:pt x="4528" y="894"/>
                </a:lnTo>
                <a:lnTo>
                  <a:pt x="4523" y="881"/>
                </a:lnTo>
                <a:lnTo>
                  <a:pt x="4517" y="870"/>
                </a:lnTo>
                <a:lnTo>
                  <a:pt x="4511" y="859"/>
                </a:lnTo>
                <a:lnTo>
                  <a:pt x="4505" y="849"/>
                </a:lnTo>
                <a:lnTo>
                  <a:pt x="4498" y="839"/>
                </a:lnTo>
                <a:lnTo>
                  <a:pt x="4490" y="829"/>
                </a:lnTo>
                <a:lnTo>
                  <a:pt x="4481" y="821"/>
                </a:lnTo>
                <a:lnTo>
                  <a:pt x="4473" y="812"/>
                </a:lnTo>
                <a:lnTo>
                  <a:pt x="4463" y="805"/>
                </a:lnTo>
                <a:lnTo>
                  <a:pt x="4453" y="797"/>
                </a:lnTo>
                <a:lnTo>
                  <a:pt x="4442" y="791"/>
                </a:lnTo>
                <a:lnTo>
                  <a:pt x="4431" y="784"/>
                </a:lnTo>
                <a:lnTo>
                  <a:pt x="4418" y="779"/>
                </a:lnTo>
                <a:lnTo>
                  <a:pt x="4406" y="773"/>
                </a:lnTo>
                <a:lnTo>
                  <a:pt x="4394" y="769"/>
                </a:lnTo>
                <a:lnTo>
                  <a:pt x="4379" y="764"/>
                </a:lnTo>
                <a:lnTo>
                  <a:pt x="4351" y="757"/>
                </a:lnTo>
                <a:lnTo>
                  <a:pt x="4320" y="752"/>
                </a:lnTo>
                <a:lnTo>
                  <a:pt x="4285" y="749"/>
                </a:lnTo>
                <a:lnTo>
                  <a:pt x="4249" y="748"/>
                </a:lnTo>
                <a:lnTo>
                  <a:pt x="4249" y="710"/>
                </a:lnTo>
                <a:close/>
                <a:moveTo>
                  <a:pt x="2872" y="708"/>
                </a:moveTo>
                <a:lnTo>
                  <a:pt x="2883" y="708"/>
                </a:lnTo>
                <a:lnTo>
                  <a:pt x="2893" y="710"/>
                </a:lnTo>
                <a:lnTo>
                  <a:pt x="2903" y="712"/>
                </a:lnTo>
                <a:lnTo>
                  <a:pt x="2913" y="715"/>
                </a:lnTo>
                <a:lnTo>
                  <a:pt x="2921" y="718"/>
                </a:lnTo>
                <a:lnTo>
                  <a:pt x="2930" y="723"/>
                </a:lnTo>
                <a:lnTo>
                  <a:pt x="2939" y="728"/>
                </a:lnTo>
                <a:lnTo>
                  <a:pt x="2946" y="736"/>
                </a:lnTo>
                <a:lnTo>
                  <a:pt x="2953" y="742"/>
                </a:lnTo>
                <a:lnTo>
                  <a:pt x="2961" y="750"/>
                </a:lnTo>
                <a:lnTo>
                  <a:pt x="2967" y="759"/>
                </a:lnTo>
                <a:lnTo>
                  <a:pt x="2973" y="769"/>
                </a:lnTo>
                <a:lnTo>
                  <a:pt x="2978" y="779"/>
                </a:lnTo>
                <a:lnTo>
                  <a:pt x="2984" y="790"/>
                </a:lnTo>
                <a:lnTo>
                  <a:pt x="2989" y="802"/>
                </a:lnTo>
                <a:lnTo>
                  <a:pt x="2993" y="816"/>
                </a:lnTo>
                <a:lnTo>
                  <a:pt x="2998" y="820"/>
                </a:lnTo>
                <a:lnTo>
                  <a:pt x="3002" y="821"/>
                </a:lnTo>
                <a:lnTo>
                  <a:pt x="3025" y="805"/>
                </a:lnTo>
                <a:lnTo>
                  <a:pt x="3049" y="790"/>
                </a:lnTo>
                <a:lnTo>
                  <a:pt x="3073" y="776"/>
                </a:lnTo>
                <a:lnTo>
                  <a:pt x="3097" y="763"/>
                </a:lnTo>
                <a:lnTo>
                  <a:pt x="3120" y="752"/>
                </a:lnTo>
                <a:lnTo>
                  <a:pt x="3144" y="741"/>
                </a:lnTo>
                <a:lnTo>
                  <a:pt x="3167" y="731"/>
                </a:lnTo>
                <a:lnTo>
                  <a:pt x="3191" y="722"/>
                </a:lnTo>
                <a:lnTo>
                  <a:pt x="3213" y="715"/>
                </a:lnTo>
                <a:lnTo>
                  <a:pt x="3236" y="708"/>
                </a:lnTo>
                <a:lnTo>
                  <a:pt x="3260" y="702"/>
                </a:lnTo>
                <a:lnTo>
                  <a:pt x="3282" y="699"/>
                </a:lnTo>
                <a:lnTo>
                  <a:pt x="3306" y="695"/>
                </a:lnTo>
                <a:lnTo>
                  <a:pt x="3328" y="692"/>
                </a:lnTo>
                <a:lnTo>
                  <a:pt x="3350" y="690"/>
                </a:lnTo>
                <a:lnTo>
                  <a:pt x="3372" y="690"/>
                </a:lnTo>
                <a:lnTo>
                  <a:pt x="3424" y="691"/>
                </a:lnTo>
                <a:lnTo>
                  <a:pt x="3475" y="694"/>
                </a:lnTo>
                <a:lnTo>
                  <a:pt x="3524" y="699"/>
                </a:lnTo>
                <a:lnTo>
                  <a:pt x="3572" y="706"/>
                </a:lnTo>
                <a:lnTo>
                  <a:pt x="3619" y="715"/>
                </a:lnTo>
                <a:lnTo>
                  <a:pt x="3665" y="726"/>
                </a:lnTo>
                <a:lnTo>
                  <a:pt x="3709" y="738"/>
                </a:lnTo>
                <a:lnTo>
                  <a:pt x="3751" y="753"/>
                </a:lnTo>
                <a:lnTo>
                  <a:pt x="3793" y="770"/>
                </a:lnTo>
                <a:lnTo>
                  <a:pt x="3834" y="789"/>
                </a:lnTo>
                <a:lnTo>
                  <a:pt x="3873" y="810"/>
                </a:lnTo>
                <a:lnTo>
                  <a:pt x="3911" y="832"/>
                </a:lnTo>
                <a:lnTo>
                  <a:pt x="3947" y="857"/>
                </a:lnTo>
                <a:lnTo>
                  <a:pt x="3981" y="884"/>
                </a:lnTo>
                <a:lnTo>
                  <a:pt x="4016" y="912"/>
                </a:lnTo>
                <a:lnTo>
                  <a:pt x="4048" y="943"/>
                </a:lnTo>
                <a:lnTo>
                  <a:pt x="4064" y="959"/>
                </a:lnTo>
                <a:lnTo>
                  <a:pt x="4079" y="975"/>
                </a:lnTo>
                <a:lnTo>
                  <a:pt x="4094" y="992"/>
                </a:lnTo>
                <a:lnTo>
                  <a:pt x="4107" y="1008"/>
                </a:lnTo>
                <a:lnTo>
                  <a:pt x="4121" y="1027"/>
                </a:lnTo>
                <a:lnTo>
                  <a:pt x="4134" y="1044"/>
                </a:lnTo>
                <a:lnTo>
                  <a:pt x="4147" y="1063"/>
                </a:lnTo>
                <a:lnTo>
                  <a:pt x="4159" y="1081"/>
                </a:lnTo>
                <a:lnTo>
                  <a:pt x="4181" y="1119"/>
                </a:lnTo>
                <a:lnTo>
                  <a:pt x="4202" y="1159"/>
                </a:lnTo>
                <a:lnTo>
                  <a:pt x="4221" y="1201"/>
                </a:lnTo>
                <a:lnTo>
                  <a:pt x="4238" y="1244"/>
                </a:lnTo>
                <a:lnTo>
                  <a:pt x="4253" y="1289"/>
                </a:lnTo>
                <a:lnTo>
                  <a:pt x="4265" y="1334"/>
                </a:lnTo>
                <a:lnTo>
                  <a:pt x="4276" y="1381"/>
                </a:lnTo>
                <a:lnTo>
                  <a:pt x="4285" y="1430"/>
                </a:lnTo>
                <a:lnTo>
                  <a:pt x="4292" y="1481"/>
                </a:lnTo>
                <a:lnTo>
                  <a:pt x="4297" y="1533"/>
                </a:lnTo>
                <a:lnTo>
                  <a:pt x="4300" y="1586"/>
                </a:lnTo>
                <a:lnTo>
                  <a:pt x="4301" y="1640"/>
                </a:lnTo>
                <a:lnTo>
                  <a:pt x="4300" y="1696"/>
                </a:lnTo>
                <a:lnTo>
                  <a:pt x="4297" y="1749"/>
                </a:lnTo>
                <a:lnTo>
                  <a:pt x="4292" y="1801"/>
                </a:lnTo>
                <a:lnTo>
                  <a:pt x="4285" y="1850"/>
                </a:lnTo>
                <a:lnTo>
                  <a:pt x="4276" y="1899"/>
                </a:lnTo>
                <a:lnTo>
                  <a:pt x="4265" y="1946"/>
                </a:lnTo>
                <a:lnTo>
                  <a:pt x="4253" y="1992"/>
                </a:lnTo>
                <a:lnTo>
                  <a:pt x="4238" y="2036"/>
                </a:lnTo>
                <a:lnTo>
                  <a:pt x="4222" y="2080"/>
                </a:lnTo>
                <a:lnTo>
                  <a:pt x="4204" y="2120"/>
                </a:lnTo>
                <a:lnTo>
                  <a:pt x="4183" y="2160"/>
                </a:lnTo>
                <a:lnTo>
                  <a:pt x="4160" y="2198"/>
                </a:lnTo>
                <a:lnTo>
                  <a:pt x="4148" y="2217"/>
                </a:lnTo>
                <a:lnTo>
                  <a:pt x="4136" y="2235"/>
                </a:lnTo>
                <a:lnTo>
                  <a:pt x="4122" y="2252"/>
                </a:lnTo>
                <a:lnTo>
                  <a:pt x="4108" y="2270"/>
                </a:lnTo>
                <a:lnTo>
                  <a:pt x="4095" y="2287"/>
                </a:lnTo>
                <a:lnTo>
                  <a:pt x="4080" y="2304"/>
                </a:lnTo>
                <a:lnTo>
                  <a:pt x="4065" y="2320"/>
                </a:lnTo>
                <a:lnTo>
                  <a:pt x="4049" y="2336"/>
                </a:lnTo>
                <a:lnTo>
                  <a:pt x="4017" y="2367"/>
                </a:lnTo>
                <a:lnTo>
                  <a:pt x="3984" y="2396"/>
                </a:lnTo>
                <a:lnTo>
                  <a:pt x="3949" y="2422"/>
                </a:lnTo>
                <a:lnTo>
                  <a:pt x="3913" y="2446"/>
                </a:lnTo>
                <a:lnTo>
                  <a:pt x="3875" y="2468"/>
                </a:lnTo>
                <a:lnTo>
                  <a:pt x="3837" y="2489"/>
                </a:lnTo>
                <a:lnTo>
                  <a:pt x="3796" y="2508"/>
                </a:lnTo>
                <a:lnTo>
                  <a:pt x="3754" y="2525"/>
                </a:lnTo>
                <a:lnTo>
                  <a:pt x="3711" y="2540"/>
                </a:lnTo>
                <a:lnTo>
                  <a:pt x="3667" y="2552"/>
                </a:lnTo>
                <a:lnTo>
                  <a:pt x="3622" y="2563"/>
                </a:lnTo>
                <a:lnTo>
                  <a:pt x="3574" y="2572"/>
                </a:lnTo>
                <a:lnTo>
                  <a:pt x="3525" y="2578"/>
                </a:lnTo>
                <a:lnTo>
                  <a:pt x="3476" y="2583"/>
                </a:lnTo>
                <a:lnTo>
                  <a:pt x="3425" y="2587"/>
                </a:lnTo>
                <a:lnTo>
                  <a:pt x="3372" y="2588"/>
                </a:lnTo>
                <a:lnTo>
                  <a:pt x="3350" y="2587"/>
                </a:lnTo>
                <a:lnTo>
                  <a:pt x="3328" y="2586"/>
                </a:lnTo>
                <a:lnTo>
                  <a:pt x="3306" y="2583"/>
                </a:lnTo>
                <a:lnTo>
                  <a:pt x="3283" y="2581"/>
                </a:lnTo>
                <a:lnTo>
                  <a:pt x="3261" y="2576"/>
                </a:lnTo>
                <a:lnTo>
                  <a:pt x="3239" y="2571"/>
                </a:lnTo>
                <a:lnTo>
                  <a:pt x="3217" y="2565"/>
                </a:lnTo>
                <a:lnTo>
                  <a:pt x="3194" y="2557"/>
                </a:lnTo>
                <a:lnTo>
                  <a:pt x="3171" y="2550"/>
                </a:lnTo>
                <a:lnTo>
                  <a:pt x="3149" y="2541"/>
                </a:lnTo>
                <a:lnTo>
                  <a:pt x="3126" y="2531"/>
                </a:lnTo>
                <a:lnTo>
                  <a:pt x="3104" y="2520"/>
                </a:lnTo>
                <a:lnTo>
                  <a:pt x="3082" y="2509"/>
                </a:lnTo>
                <a:lnTo>
                  <a:pt x="3060" y="2497"/>
                </a:lnTo>
                <a:lnTo>
                  <a:pt x="3037" y="2483"/>
                </a:lnTo>
                <a:lnTo>
                  <a:pt x="3015" y="2468"/>
                </a:lnTo>
                <a:lnTo>
                  <a:pt x="3015" y="3401"/>
                </a:lnTo>
                <a:lnTo>
                  <a:pt x="3016" y="3431"/>
                </a:lnTo>
                <a:lnTo>
                  <a:pt x="3020" y="3457"/>
                </a:lnTo>
                <a:lnTo>
                  <a:pt x="3023" y="3469"/>
                </a:lnTo>
                <a:lnTo>
                  <a:pt x="3025" y="3482"/>
                </a:lnTo>
                <a:lnTo>
                  <a:pt x="3029" y="3492"/>
                </a:lnTo>
                <a:lnTo>
                  <a:pt x="3033" y="3503"/>
                </a:lnTo>
                <a:lnTo>
                  <a:pt x="3037" y="3511"/>
                </a:lnTo>
                <a:lnTo>
                  <a:pt x="3044" y="3521"/>
                </a:lnTo>
                <a:lnTo>
                  <a:pt x="3049" y="3529"/>
                </a:lnTo>
                <a:lnTo>
                  <a:pt x="3055" y="3537"/>
                </a:lnTo>
                <a:lnTo>
                  <a:pt x="3062" y="3545"/>
                </a:lnTo>
                <a:lnTo>
                  <a:pt x="3070" y="3551"/>
                </a:lnTo>
                <a:lnTo>
                  <a:pt x="3078" y="3557"/>
                </a:lnTo>
                <a:lnTo>
                  <a:pt x="3087" y="3563"/>
                </a:lnTo>
                <a:lnTo>
                  <a:pt x="3096" y="3568"/>
                </a:lnTo>
                <a:lnTo>
                  <a:pt x="3105" y="3573"/>
                </a:lnTo>
                <a:lnTo>
                  <a:pt x="3117" y="3577"/>
                </a:lnTo>
                <a:lnTo>
                  <a:pt x="3126" y="3580"/>
                </a:lnTo>
                <a:lnTo>
                  <a:pt x="3150" y="3587"/>
                </a:lnTo>
                <a:lnTo>
                  <a:pt x="3176" y="3592"/>
                </a:lnTo>
                <a:lnTo>
                  <a:pt x="3204" y="3595"/>
                </a:lnTo>
                <a:lnTo>
                  <a:pt x="3234" y="3598"/>
                </a:lnTo>
                <a:lnTo>
                  <a:pt x="3266" y="3599"/>
                </a:lnTo>
                <a:lnTo>
                  <a:pt x="3301" y="3599"/>
                </a:lnTo>
                <a:lnTo>
                  <a:pt x="3301" y="3636"/>
                </a:lnTo>
                <a:lnTo>
                  <a:pt x="2158" y="3636"/>
                </a:lnTo>
                <a:lnTo>
                  <a:pt x="2158" y="3599"/>
                </a:lnTo>
                <a:lnTo>
                  <a:pt x="2193" y="3599"/>
                </a:lnTo>
                <a:lnTo>
                  <a:pt x="2225" y="3598"/>
                </a:lnTo>
                <a:lnTo>
                  <a:pt x="2256" y="3595"/>
                </a:lnTo>
                <a:lnTo>
                  <a:pt x="2283" y="3592"/>
                </a:lnTo>
                <a:lnTo>
                  <a:pt x="2309" y="3587"/>
                </a:lnTo>
                <a:lnTo>
                  <a:pt x="2332" y="3580"/>
                </a:lnTo>
                <a:lnTo>
                  <a:pt x="2343" y="3577"/>
                </a:lnTo>
                <a:lnTo>
                  <a:pt x="2353" y="3572"/>
                </a:lnTo>
                <a:lnTo>
                  <a:pt x="2363" y="3568"/>
                </a:lnTo>
                <a:lnTo>
                  <a:pt x="2372" y="3562"/>
                </a:lnTo>
                <a:lnTo>
                  <a:pt x="2380" y="3557"/>
                </a:lnTo>
                <a:lnTo>
                  <a:pt x="2389" y="3551"/>
                </a:lnTo>
                <a:lnTo>
                  <a:pt x="2396" y="3543"/>
                </a:lnTo>
                <a:lnTo>
                  <a:pt x="2404" y="3537"/>
                </a:lnTo>
                <a:lnTo>
                  <a:pt x="2410" y="3529"/>
                </a:lnTo>
                <a:lnTo>
                  <a:pt x="2416" y="3520"/>
                </a:lnTo>
                <a:lnTo>
                  <a:pt x="2421" y="3511"/>
                </a:lnTo>
                <a:lnTo>
                  <a:pt x="2426" y="3501"/>
                </a:lnTo>
                <a:lnTo>
                  <a:pt x="2430" y="3492"/>
                </a:lnTo>
                <a:lnTo>
                  <a:pt x="2433" y="3480"/>
                </a:lnTo>
                <a:lnTo>
                  <a:pt x="2437" y="3469"/>
                </a:lnTo>
                <a:lnTo>
                  <a:pt x="2440" y="3457"/>
                </a:lnTo>
                <a:lnTo>
                  <a:pt x="2442" y="3430"/>
                </a:lnTo>
                <a:lnTo>
                  <a:pt x="2443" y="3400"/>
                </a:lnTo>
                <a:lnTo>
                  <a:pt x="2443" y="996"/>
                </a:lnTo>
                <a:lnTo>
                  <a:pt x="2442" y="965"/>
                </a:lnTo>
                <a:lnTo>
                  <a:pt x="2440" y="937"/>
                </a:lnTo>
                <a:lnTo>
                  <a:pt x="2437" y="923"/>
                </a:lnTo>
                <a:lnTo>
                  <a:pt x="2433" y="911"/>
                </a:lnTo>
                <a:lnTo>
                  <a:pt x="2430" y="899"/>
                </a:lnTo>
                <a:lnTo>
                  <a:pt x="2426" y="886"/>
                </a:lnTo>
                <a:lnTo>
                  <a:pt x="2421" y="875"/>
                </a:lnTo>
                <a:lnTo>
                  <a:pt x="2416" y="864"/>
                </a:lnTo>
                <a:lnTo>
                  <a:pt x="2410" y="853"/>
                </a:lnTo>
                <a:lnTo>
                  <a:pt x="2404" y="843"/>
                </a:lnTo>
                <a:lnTo>
                  <a:pt x="2396" y="833"/>
                </a:lnTo>
                <a:lnTo>
                  <a:pt x="2389" y="824"/>
                </a:lnTo>
                <a:lnTo>
                  <a:pt x="2380" y="816"/>
                </a:lnTo>
                <a:lnTo>
                  <a:pt x="2372" y="807"/>
                </a:lnTo>
                <a:lnTo>
                  <a:pt x="2363" y="800"/>
                </a:lnTo>
                <a:lnTo>
                  <a:pt x="2353" y="794"/>
                </a:lnTo>
                <a:lnTo>
                  <a:pt x="2343" y="786"/>
                </a:lnTo>
                <a:lnTo>
                  <a:pt x="2332" y="780"/>
                </a:lnTo>
                <a:lnTo>
                  <a:pt x="2321" y="775"/>
                </a:lnTo>
                <a:lnTo>
                  <a:pt x="2309" y="769"/>
                </a:lnTo>
                <a:lnTo>
                  <a:pt x="2296" y="765"/>
                </a:lnTo>
                <a:lnTo>
                  <a:pt x="2283" y="760"/>
                </a:lnTo>
                <a:lnTo>
                  <a:pt x="2256" y="754"/>
                </a:lnTo>
                <a:lnTo>
                  <a:pt x="2225" y="749"/>
                </a:lnTo>
                <a:lnTo>
                  <a:pt x="2193" y="745"/>
                </a:lnTo>
                <a:lnTo>
                  <a:pt x="2158" y="745"/>
                </a:lnTo>
                <a:lnTo>
                  <a:pt x="2158" y="708"/>
                </a:lnTo>
                <a:lnTo>
                  <a:pt x="2872" y="708"/>
                </a:lnTo>
                <a:close/>
                <a:moveTo>
                  <a:pt x="3729" y="1640"/>
                </a:moveTo>
                <a:lnTo>
                  <a:pt x="3729" y="1496"/>
                </a:lnTo>
                <a:lnTo>
                  <a:pt x="3727" y="1368"/>
                </a:lnTo>
                <a:lnTo>
                  <a:pt x="3724" y="1255"/>
                </a:lnTo>
                <a:lnTo>
                  <a:pt x="3719" y="1159"/>
                </a:lnTo>
                <a:lnTo>
                  <a:pt x="3716" y="1116"/>
                </a:lnTo>
                <a:lnTo>
                  <a:pt x="3713" y="1077"/>
                </a:lnTo>
                <a:lnTo>
                  <a:pt x="3709" y="1043"/>
                </a:lnTo>
                <a:lnTo>
                  <a:pt x="3706" y="1013"/>
                </a:lnTo>
                <a:lnTo>
                  <a:pt x="3702" y="986"/>
                </a:lnTo>
                <a:lnTo>
                  <a:pt x="3697" y="964"/>
                </a:lnTo>
                <a:lnTo>
                  <a:pt x="3692" y="945"/>
                </a:lnTo>
                <a:lnTo>
                  <a:pt x="3687" y="931"/>
                </a:lnTo>
                <a:lnTo>
                  <a:pt x="3676" y="906"/>
                </a:lnTo>
                <a:lnTo>
                  <a:pt x="3664" y="882"/>
                </a:lnTo>
                <a:lnTo>
                  <a:pt x="3650" y="861"/>
                </a:lnTo>
                <a:lnTo>
                  <a:pt x="3635" y="842"/>
                </a:lnTo>
                <a:lnTo>
                  <a:pt x="3619" y="823"/>
                </a:lnTo>
                <a:lnTo>
                  <a:pt x="3602" y="806"/>
                </a:lnTo>
                <a:lnTo>
                  <a:pt x="3585" y="791"/>
                </a:lnTo>
                <a:lnTo>
                  <a:pt x="3565" y="778"/>
                </a:lnTo>
                <a:lnTo>
                  <a:pt x="3545" y="765"/>
                </a:lnTo>
                <a:lnTo>
                  <a:pt x="3524" y="755"/>
                </a:lnTo>
                <a:lnTo>
                  <a:pt x="3502" y="747"/>
                </a:lnTo>
                <a:lnTo>
                  <a:pt x="3478" y="739"/>
                </a:lnTo>
                <a:lnTo>
                  <a:pt x="3454" y="734"/>
                </a:lnTo>
                <a:lnTo>
                  <a:pt x="3428" y="729"/>
                </a:lnTo>
                <a:lnTo>
                  <a:pt x="3401" y="727"/>
                </a:lnTo>
                <a:lnTo>
                  <a:pt x="3372" y="727"/>
                </a:lnTo>
                <a:lnTo>
                  <a:pt x="3349" y="727"/>
                </a:lnTo>
                <a:lnTo>
                  <a:pt x="3327" y="728"/>
                </a:lnTo>
                <a:lnTo>
                  <a:pt x="3303" y="731"/>
                </a:lnTo>
                <a:lnTo>
                  <a:pt x="3280" y="734"/>
                </a:lnTo>
                <a:lnTo>
                  <a:pt x="3257" y="739"/>
                </a:lnTo>
                <a:lnTo>
                  <a:pt x="3234" y="745"/>
                </a:lnTo>
                <a:lnTo>
                  <a:pt x="3212" y="752"/>
                </a:lnTo>
                <a:lnTo>
                  <a:pt x="3188" y="760"/>
                </a:lnTo>
                <a:lnTo>
                  <a:pt x="3166" y="769"/>
                </a:lnTo>
                <a:lnTo>
                  <a:pt x="3142" y="779"/>
                </a:lnTo>
                <a:lnTo>
                  <a:pt x="3120" y="789"/>
                </a:lnTo>
                <a:lnTo>
                  <a:pt x="3098" y="801"/>
                </a:lnTo>
                <a:lnTo>
                  <a:pt x="3075" y="815"/>
                </a:lnTo>
                <a:lnTo>
                  <a:pt x="3052" y="828"/>
                </a:lnTo>
                <a:lnTo>
                  <a:pt x="3030" y="843"/>
                </a:lnTo>
                <a:lnTo>
                  <a:pt x="3008" y="859"/>
                </a:lnTo>
                <a:lnTo>
                  <a:pt x="3010" y="890"/>
                </a:lnTo>
                <a:lnTo>
                  <a:pt x="3013" y="921"/>
                </a:lnTo>
                <a:lnTo>
                  <a:pt x="3014" y="953"/>
                </a:lnTo>
                <a:lnTo>
                  <a:pt x="3015" y="985"/>
                </a:lnTo>
                <a:lnTo>
                  <a:pt x="3016" y="1074"/>
                </a:lnTo>
                <a:lnTo>
                  <a:pt x="3016" y="1164"/>
                </a:lnTo>
                <a:lnTo>
                  <a:pt x="3016" y="1254"/>
                </a:lnTo>
                <a:lnTo>
                  <a:pt x="3016" y="1344"/>
                </a:lnTo>
                <a:lnTo>
                  <a:pt x="3018" y="1433"/>
                </a:lnTo>
                <a:lnTo>
                  <a:pt x="3018" y="1523"/>
                </a:lnTo>
                <a:lnTo>
                  <a:pt x="3016" y="1613"/>
                </a:lnTo>
                <a:lnTo>
                  <a:pt x="3016" y="1703"/>
                </a:lnTo>
                <a:lnTo>
                  <a:pt x="3016" y="1793"/>
                </a:lnTo>
                <a:lnTo>
                  <a:pt x="3016" y="1883"/>
                </a:lnTo>
                <a:lnTo>
                  <a:pt x="3016" y="1972"/>
                </a:lnTo>
                <a:lnTo>
                  <a:pt x="3015" y="2062"/>
                </a:lnTo>
                <a:lnTo>
                  <a:pt x="3015" y="2152"/>
                </a:lnTo>
                <a:lnTo>
                  <a:pt x="3015" y="2243"/>
                </a:lnTo>
                <a:lnTo>
                  <a:pt x="3015" y="2333"/>
                </a:lnTo>
                <a:lnTo>
                  <a:pt x="3015" y="2422"/>
                </a:lnTo>
                <a:lnTo>
                  <a:pt x="3037" y="2438"/>
                </a:lnTo>
                <a:lnTo>
                  <a:pt x="3058" y="2452"/>
                </a:lnTo>
                <a:lnTo>
                  <a:pt x="3081" y="2466"/>
                </a:lnTo>
                <a:lnTo>
                  <a:pt x="3103" y="2478"/>
                </a:lnTo>
                <a:lnTo>
                  <a:pt x="3125" y="2489"/>
                </a:lnTo>
                <a:lnTo>
                  <a:pt x="3147" y="2501"/>
                </a:lnTo>
                <a:lnTo>
                  <a:pt x="3170" y="2510"/>
                </a:lnTo>
                <a:lnTo>
                  <a:pt x="3192" y="2519"/>
                </a:lnTo>
                <a:lnTo>
                  <a:pt x="3214" y="2526"/>
                </a:lnTo>
                <a:lnTo>
                  <a:pt x="3236" y="2533"/>
                </a:lnTo>
                <a:lnTo>
                  <a:pt x="3259" y="2539"/>
                </a:lnTo>
                <a:lnTo>
                  <a:pt x="3282" y="2542"/>
                </a:lnTo>
                <a:lnTo>
                  <a:pt x="3304" y="2546"/>
                </a:lnTo>
                <a:lnTo>
                  <a:pt x="3327" y="2549"/>
                </a:lnTo>
                <a:lnTo>
                  <a:pt x="3350" y="2550"/>
                </a:lnTo>
                <a:lnTo>
                  <a:pt x="3372" y="2551"/>
                </a:lnTo>
                <a:lnTo>
                  <a:pt x="3401" y="2550"/>
                </a:lnTo>
                <a:lnTo>
                  <a:pt x="3428" y="2547"/>
                </a:lnTo>
                <a:lnTo>
                  <a:pt x="3454" y="2544"/>
                </a:lnTo>
                <a:lnTo>
                  <a:pt x="3480" y="2539"/>
                </a:lnTo>
                <a:lnTo>
                  <a:pt x="3503" y="2531"/>
                </a:lnTo>
                <a:lnTo>
                  <a:pt x="3525" y="2523"/>
                </a:lnTo>
                <a:lnTo>
                  <a:pt x="3546" y="2512"/>
                </a:lnTo>
                <a:lnTo>
                  <a:pt x="3567" y="2501"/>
                </a:lnTo>
                <a:lnTo>
                  <a:pt x="3586" y="2487"/>
                </a:lnTo>
                <a:lnTo>
                  <a:pt x="3604" y="2471"/>
                </a:lnTo>
                <a:lnTo>
                  <a:pt x="3621" y="2455"/>
                </a:lnTo>
                <a:lnTo>
                  <a:pt x="3637" y="2436"/>
                </a:lnTo>
                <a:lnTo>
                  <a:pt x="3650" y="2417"/>
                </a:lnTo>
                <a:lnTo>
                  <a:pt x="3664" y="2394"/>
                </a:lnTo>
                <a:lnTo>
                  <a:pt x="3676" y="2371"/>
                </a:lnTo>
                <a:lnTo>
                  <a:pt x="3687" y="2346"/>
                </a:lnTo>
                <a:lnTo>
                  <a:pt x="3692" y="2330"/>
                </a:lnTo>
                <a:lnTo>
                  <a:pt x="3697" y="2310"/>
                </a:lnTo>
                <a:lnTo>
                  <a:pt x="3702" y="2287"/>
                </a:lnTo>
                <a:lnTo>
                  <a:pt x="3706" y="2260"/>
                </a:lnTo>
                <a:lnTo>
                  <a:pt x="3709" y="2229"/>
                </a:lnTo>
                <a:lnTo>
                  <a:pt x="3713" y="2193"/>
                </a:lnTo>
                <a:lnTo>
                  <a:pt x="3716" y="2155"/>
                </a:lnTo>
                <a:lnTo>
                  <a:pt x="3719" y="2113"/>
                </a:lnTo>
                <a:lnTo>
                  <a:pt x="3724" y="2017"/>
                </a:lnTo>
                <a:lnTo>
                  <a:pt x="3727" y="1907"/>
                </a:lnTo>
                <a:lnTo>
                  <a:pt x="3729" y="1781"/>
                </a:lnTo>
                <a:lnTo>
                  <a:pt x="3729" y="1640"/>
                </a:lnTo>
                <a:close/>
                <a:moveTo>
                  <a:pt x="803" y="1166"/>
                </a:moveTo>
                <a:lnTo>
                  <a:pt x="803" y="2270"/>
                </a:lnTo>
                <a:lnTo>
                  <a:pt x="803" y="2302"/>
                </a:lnTo>
                <a:lnTo>
                  <a:pt x="807" y="2330"/>
                </a:lnTo>
                <a:lnTo>
                  <a:pt x="809" y="2344"/>
                </a:lnTo>
                <a:lnTo>
                  <a:pt x="813" y="2357"/>
                </a:lnTo>
                <a:lnTo>
                  <a:pt x="817" y="2371"/>
                </a:lnTo>
                <a:lnTo>
                  <a:pt x="820" y="2383"/>
                </a:lnTo>
                <a:lnTo>
                  <a:pt x="825" y="2394"/>
                </a:lnTo>
                <a:lnTo>
                  <a:pt x="830" y="2405"/>
                </a:lnTo>
                <a:lnTo>
                  <a:pt x="836" y="2417"/>
                </a:lnTo>
                <a:lnTo>
                  <a:pt x="842" y="2428"/>
                </a:lnTo>
                <a:lnTo>
                  <a:pt x="850" y="2438"/>
                </a:lnTo>
                <a:lnTo>
                  <a:pt x="857" y="2446"/>
                </a:lnTo>
                <a:lnTo>
                  <a:pt x="865" y="2455"/>
                </a:lnTo>
                <a:lnTo>
                  <a:pt x="873" y="2463"/>
                </a:lnTo>
                <a:lnTo>
                  <a:pt x="883" y="2471"/>
                </a:lnTo>
                <a:lnTo>
                  <a:pt x="893" y="2478"/>
                </a:lnTo>
                <a:lnTo>
                  <a:pt x="903" y="2486"/>
                </a:lnTo>
                <a:lnTo>
                  <a:pt x="914" y="2492"/>
                </a:lnTo>
                <a:lnTo>
                  <a:pt x="925" y="2498"/>
                </a:lnTo>
                <a:lnTo>
                  <a:pt x="938" y="2503"/>
                </a:lnTo>
                <a:lnTo>
                  <a:pt x="950" y="2508"/>
                </a:lnTo>
                <a:lnTo>
                  <a:pt x="963" y="2512"/>
                </a:lnTo>
                <a:lnTo>
                  <a:pt x="991" y="2519"/>
                </a:lnTo>
                <a:lnTo>
                  <a:pt x="1022" y="2524"/>
                </a:lnTo>
                <a:lnTo>
                  <a:pt x="1054" y="2528"/>
                </a:lnTo>
                <a:lnTo>
                  <a:pt x="1088" y="2528"/>
                </a:lnTo>
                <a:lnTo>
                  <a:pt x="1088" y="2566"/>
                </a:lnTo>
                <a:lnTo>
                  <a:pt x="0" y="2566"/>
                </a:lnTo>
                <a:lnTo>
                  <a:pt x="0" y="2528"/>
                </a:lnTo>
                <a:lnTo>
                  <a:pt x="28" y="2524"/>
                </a:lnTo>
                <a:lnTo>
                  <a:pt x="54" y="2519"/>
                </a:lnTo>
                <a:lnTo>
                  <a:pt x="79" y="2512"/>
                </a:lnTo>
                <a:lnTo>
                  <a:pt x="101" y="2503"/>
                </a:lnTo>
                <a:lnTo>
                  <a:pt x="122" y="2493"/>
                </a:lnTo>
                <a:lnTo>
                  <a:pt x="141" y="2481"/>
                </a:lnTo>
                <a:lnTo>
                  <a:pt x="158" y="2467"/>
                </a:lnTo>
                <a:lnTo>
                  <a:pt x="173" y="2452"/>
                </a:lnTo>
                <a:lnTo>
                  <a:pt x="187" y="2435"/>
                </a:lnTo>
                <a:lnTo>
                  <a:pt x="199" y="2417"/>
                </a:lnTo>
                <a:lnTo>
                  <a:pt x="209" y="2397"/>
                </a:lnTo>
                <a:lnTo>
                  <a:pt x="217" y="2376"/>
                </a:lnTo>
                <a:lnTo>
                  <a:pt x="224" y="2352"/>
                </a:lnTo>
                <a:lnTo>
                  <a:pt x="227" y="2328"/>
                </a:lnTo>
                <a:lnTo>
                  <a:pt x="231" y="2301"/>
                </a:lnTo>
                <a:lnTo>
                  <a:pt x="231" y="2272"/>
                </a:lnTo>
                <a:lnTo>
                  <a:pt x="231" y="1006"/>
                </a:lnTo>
                <a:lnTo>
                  <a:pt x="231" y="982"/>
                </a:lnTo>
                <a:lnTo>
                  <a:pt x="229" y="959"/>
                </a:lnTo>
                <a:lnTo>
                  <a:pt x="225" y="938"/>
                </a:lnTo>
                <a:lnTo>
                  <a:pt x="221" y="917"/>
                </a:lnTo>
                <a:lnTo>
                  <a:pt x="215" y="897"/>
                </a:lnTo>
                <a:lnTo>
                  <a:pt x="208" y="879"/>
                </a:lnTo>
                <a:lnTo>
                  <a:pt x="199" y="863"/>
                </a:lnTo>
                <a:lnTo>
                  <a:pt x="189" y="847"/>
                </a:lnTo>
                <a:lnTo>
                  <a:pt x="178" y="832"/>
                </a:lnTo>
                <a:lnTo>
                  <a:pt x="166" y="818"/>
                </a:lnTo>
                <a:lnTo>
                  <a:pt x="152" y="806"/>
                </a:lnTo>
                <a:lnTo>
                  <a:pt x="137" y="795"/>
                </a:lnTo>
                <a:lnTo>
                  <a:pt x="120" y="785"/>
                </a:lnTo>
                <a:lnTo>
                  <a:pt x="103" y="776"/>
                </a:lnTo>
                <a:lnTo>
                  <a:pt x="83" y="769"/>
                </a:lnTo>
                <a:lnTo>
                  <a:pt x="63" y="763"/>
                </a:lnTo>
                <a:lnTo>
                  <a:pt x="63" y="711"/>
                </a:lnTo>
                <a:lnTo>
                  <a:pt x="660" y="711"/>
                </a:lnTo>
                <a:lnTo>
                  <a:pt x="671" y="711"/>
                </a:lnTo>
                <a:lnTo>
                  <a:pt x="681" y="712"/>
                </a:lnTo>
                <a:lnTo>
                  <a:pt x="691" y="715"/>
                </a:lnTo>
                <a:lnTo>
                  <a:pt x="700" y="717"/>
                </a:lnTo>
                <a:lnTo>
                  <a:pt x="709" y="721"/>
                </a:lnTo>
                <a:lnTo>
                  <a:pt x="718" y="726"/>
                </a:lnTo>
                <a:lnTo>
                  <a:pt x="725" y="732"/>
                </a:lnTo>
                <a:lnTo>
                  <a:pt x="734" y="738"/>
                </a:lnTo>
                <a:lnTo>
                  <a:pt x="741" y="745"/>
                </a:lnTo>
                <a:lnTo>
                  <a:pt x="747" y="753"/>
                </a:lnTo>
                <a:lnTo>
                  <a:pt x="755" y="763"/>
                </a:lnTo>
                <a:lnTo>
                  <a:pt x="760" y="773"/>
                </a:lnTo>
                <a:lnTo>
                  <a:pt x="766" y="782"/>
                </a:lnTo>
                <a:lnTo>
                  <a:pt x="771" y="795"/>
                </a:lnTo>
                <a:lnTo>
                  <a:pt x="776" y="807"/>
                </a:lnTo>
                <a:lnTo>
                  <a:pt x="781" y="821"/>
                </a:lnTo>
                <a:lnTo>
                  <a:pt x="786" y="824"/>
                </a:lnTo>
                <a:lnTo>
                  <a:pt x="788" y="826"/>
                </a:lnTo>
                <a:lnTo>
                  <a:pt x="813" y="810"/>
                </a:lnTo>
                <a:lnTo>
                  <a:pt x="836" y="794"/>
                </a:lnTo>
                <a:lnTo>
                  <a:pt x="860" y="780"/>
                </a:lnTo>
                <a:lnTo>
                  <a:pt x="883" y="766"/>
                </a:lnTo>
                <a:lnTo>
                  <a:pt x="907" y="755"/>
                </a:lnTo>
                <a:lnTo>
                  <a:pt x="930" y="744"/>
                </a:lnTo>
                <a:lnTo>
                  <a:pt x="954" y="734"/>
                </a:lnTo>
                <a:lnTo>
                  <a:pt x="977" y="724"/>
                </a:lnTo>
                <a:lnTo>
                  <a:pt x="1001" y="717"/>
                </a:lnTo>
                <a:lnTo>
                  <a:pt x="1023" y="711"/>
                </a:lnTo>
                <a:lnTo>
                  <a:pt x="1046" y="705"/>
                </a:lnTo>
                <a:lnTo>
                  <a:pt x="1070" y="700"/>
                </a:lnTo>
                <a:lnTo>
                  <a:pt x="1092" y="696"/>
                </a:lnTo>
                <a:lnTo>
                  <a:pt x="1114" y="694"/>
                </a:lnTo>
                <a:lnTo>
                  <a:pt x="1136" y="692"/>
                </a:lnTo>
                <a:lnTo>
                  <a:pt x="1159" y="691"/>
                </a:lnTo>
                <a:lnTo>
                  <a:pt x="1217" y="692"/>
                </a:lnTo>
                <a:lnTo>
                  <a:pt x="1271" y="695"/>
                </a:lnTo>
                <a:lnTo>
                  <a:pt x="1325" y="697"/>
                </a:lnTo>
                <a:lnTo>
                  <a:pt x="1377" y="702"/>
                </a:lnTo>
                <a:lnTo>
                  <a:pt x="1427" y="708"/>
                </a:lnTo>
                <a:lnTo>
                  <a:pt x="1475" y="716"/>
                </a:lnTo>
                <a:lnTo>
                  <a:pt x="1521" y="724"/>
                </a:lnTo>
                <a:lnTo>
                  <a:pt x="1565" y="734"/>
                </a:lnTo>
                <a:lnTo>
                  <a:pt x="1608" y="745"/>
                </a:lnTo>
                <a:lnTo>
                  <a:pt x="1649" y="758"/>
                </a:lnTo>
                <a:lnTo>
                  <a:pt x="1687" y="773"/>
                </a:lnTo>
                <a:lnTo>
                  <a:pt x="1724" y="787"/>
                </a:lnTo>
                <a:lnTo>
                  <a:pt x="1760" y="805"/>
                </a:lnTo>
                <a:lnTo>
                  <a:pt x="1794" y="822"/>
                </a:lnTo>
                <a:lnTo>
                  <a:pt x="1826" y="842"/>
                </a:lnTo>
                <a:lnTo>
                  <a:pt x="1855" y="863"/>
                </a:lnTo>
                <a:lnTo>
                  <a:pt x="1884" y="885"/>
                </a:lnTo>
                <a:lnTo>
                  <a:pt x="1910" y="908"/>
                </a:lnTo>
                <a:lnTo>
                  <a:pt x="1934" y="933"/>
                </a:lnTo>
                <a:lnTo>
                  <a:pt x="1957" y="959"/>
                </a:lnTo>
                <a:lnTo>
                  <a:pt x="1978" y="986"/>
                </a:lnTo>
                <a:lnTo>
                  <a:pt x="1996" y="1015"/>
                </a:lnTo>
                <a:lnTo>
                  <a:pt x="2013" y="1045"/>
                </a:lnTo>
                <a:lnTo>
                  <a:pt x="2030" y="1076"/>
                </a:lnTo>
                <a:lnTo>
                  <a:pt x="2043" y="1108"/>
                </a:lnTo>
                <a:lnTo>
                  <a:pt x="2054" y="1143"/>
                </a:lnTo>
                <a:lnTo>
                  <a:pt x="2064" y="1179"/>
                </a:lnTo>
                <a:lnTo>
                  <a:pt x="2073" y="1214"/>
                </a:lnTo>
                <a:lnTo>
                  <a:pt x="2079" y="1253"/>
                </a:lnTo>
                <a:lnTo>
                  <a:pt x="2084" y="1292"/>
                </a:lnTo>
                <a:lnTo>
                  <a:pt x="2086" y="1333"/>
                </a:lnTo>
                <a:lnTo>
                  <a:pt x="2088" y="1375"/>
                </a:lnTo>
                <a:lnTo>
                  <a:pt x="2088" y="2272"/>
                </a:lnTo>
                <a:lnTo>
                  <a:pt x="2088" y="2301"/>
                </a:lnTo>
                <a:lnTo>
                  <a:pt x="2091" y="2328"/>
                </a:lnTo>
                <a:lnTo>
                  <a:pt x="2095" y="2352"/>
                </a:lnTo>
                <a:lnTo>
                  <a:pt x="2102" y="2376"/>
                </a:lnTo>
                <a:lnTo>
                  <a:pt x="2110" y="2397"/>
                </a:lnTo>
                <a:lnTo>
                  <a:pt x="2120" y="2418"/>
                </a:lnTo>
                <a:lnTo>
                  <a:pt x="2132" y="2436"/>
                </a:lnTo>
                <a:lnTo>
                  <a:pt x="2146" y="2452"/>
                </a:lnTo>
                <a:lnTo>
                  <a:pt x="2162" y="2468"/>
                </a:lnTo>
                <a:lnTo>
                  <a:pt x="2179" y="2482"/>
                </a:lnTo>
                <a:lnTo>
                  <a:pt x="2199" y="2493"/>
                </a:lnTo>
                <a:lnTo>
                  <a:pt x="2220" y="2504"/>
                </a:lnTo>
                <a:lnTo>
                  <a:pt x="2242" y="2512"/>
                </a:lnTo>
                <a:lnTo>
                  <a:pt x="2267" y="2519"/>
                </a:lnTo>
                <a:lnTo>
                  <a:pt x="2294" y="2524"/>
                </a:lnTo>
                <a:lnTo>
                  <a:pt x="2322" y="2528"/>
                </a:lnTo>
                <a:lnTo>
                  <a:pt x="2322" y="2566"/>
                </a:lnTo>
                <a:lnTo>
                  <a:pt x="1230" y="2566"/>
                </a:lnTo>
                <a:lnTo>
                  <a:pt x="1230" y="2528"/>
                </a:lnTo>
                <a:lnTo>
                  <a:pt x="1265" y="2528"/>
                </a:lnTo>
                <a:lnTo>
                  <a:pt x="1297" y="2524"/>
                </a:lnTo>
                <a:lnTo>
                  <a:pt x="1328" y="2519"/>
                </a:lnTo>
                <a:lnTo>
                  <a:pt x="1355" y="2512"/>
                </a:lnTo>
                <a:lnTo>
                  <a:pt x="1369" y="2508"/>
                </a:lnTo>
                <a:lnTo>
                  <a:pt x="1381" y="2503"/>
                </a:lnTo>
                <a:lnTo>
                  <a:pt x="1393" y="2498"/>
                </a:lnTo>
                <a:lnTo>
                  <a:pt x="1404" y="2492"/>
                </a:lnTo>
                <a:lnTo>
                  <a:pt x="1416" y="2486"/>
                </a:lnTo>
                <a:lnTo>
                  <a:pt x="1425" y="2478"/>
                </a:lnTo>
                <a:lnTo>
                  <a:pt x="1435" y="2471"/>
                </a:lnTo>
                <a:lnTo>
                  <a:pt x="1445" y="2463"/>
                </a:lnTo>
                <a:lnTo>
                  <a:pt x="1454" y="2455"/>
                </a:lnTo>
                <a:lnTo>
                  <a:pt x="1461" y="2446"/>
                </a:lnTo>
                <a:lnTo>
                  <a:pt x="1469" y="2438"/>
                </a:lnTo>
                <a:lnTo>
                  <a:pt x="1476" y="2428"/>
                </a:lnTo>
                <a:lnTo>
                  <a:pt x="1482" y="2417"/>
                </a:lnTo>
                <a:lnTo>
                  <a:pt x="1488" y="2407"/>
                </a:lnTo>
                <a:lnTo>
                  <a:pt x="1493" y="2394"/>
                </a:lnTo>
                <a:lnTo>
                  <a:pt x="1498" y="2383"/>
                </a:lnTo>
                <a:lnTo>
                  <a:pt x="1502" y="2371"/>
                </a:lnTo>
                <a:lnTo>
                  <a:pt x="1506" y="2357"/>
                </a:lnTo>
                <a:lnTo>
                  <a:pt x="1509" y="2345"/>
                </a:lnTo>
                <a:lnTo>
                  <a:pt x="1512" y="2330"/>
                </a:lnTo>
                <a:lnTo>
                  <a:pt x="1516" y="2302"/>
                </a:lnTo>
                <a:lnTo>
                  <a:pt x="1516" y="2270"/>
                </a:lnTo>
                <a:lnTo>
                  <a:pt x="1516" y="1412"/>
                </a:lnTo>
                <a:lnTo>
                  <a:pt x="1516" y="1370"/>
                </a:lnTo>
                <a:lnTo>
                  <a:pt x="1514" y="1329"/>
                </a:lnTo>
                <a:lnTo>
                  <a:pt x="1513" y="1290"/>
                </a:lnTo>
                <a:lnTo>
                  <a:pt x="1511" y="1251"/>
                </a:lnTo>
                <a:lnTo>
                  <a:pt x="1507" y="1214"/>
                </a:lnTo>
                <a:lnTo>
                  <a:pt x="1503" y="1180"/>
                </a:lnTo>
                <a:lnTo>
                  <a:pt x="1500" y="1145"/>
                </a:lnTo>
                <a:lnTo>
                  <a:pt x="1493" y="1113"/>
                </a:lnTo>
                <a:lnTo>
                  <a:pt x="1488" y="1081"/>
                </a:lnTo>
                <a:lnTo>
                  <a:pt x="1481" y="1052"/>
                </a:lnTo>
                <a:lnTo>
                  <a:pt x="1474" y="1023"/>
                </a:lnTo>
                <a:lnTo>
                  <a:pt x="1466" y="996"/>
                </a:lnTo>
                <a:lnTo>
                  <a:pt x="1458" y="970"/>
                </a:lnTo>
                <a:lnTo>
                  <a:pt x="1448" y="945"/>
                </a:lnTo>
                <a:lnTo>
                  <a:pt x="1438" y="922"/>
                </a:lnTo>
                <a:lnTo>
                  <a:pt x="1427" y="900"/>
                </a:lnTo>
                <a:lnTo>
                  <a:pt x="1416" y="879"/>
                </a:lnTo>
                <a:lnTo>
                  <a:pt x="1403" y="860"/>
                </a:lnTo>
                <a:lnTo>
                  <a:pt x="1391" y="842"/>
                </a:lnTo>
                <a:lnTo>
                  <a:pt x="1377" y="826"/>
                </a:lnTo>
                <a:lnTo>
                  <a:pt x="1362" y="810"/>
                </a:lnTo>
                <a:lnTo>
                  <a:pt x="1348" y="796"/>
                </a:lnTo>
                <a:lnTo>
                  <a:pt x="1332" y="784"/>
                </a:lnTo>
                <a:lnTo>
                  <a:pt x="1316" y="771"/>
                </a:lnTo>
                <a:lnTo>
                  <a:pt x="1298" y="762"/>
                </a:lnTo>
                <a:lnTo>
                  <a:pt x="1281" y="753"/>
                </a:lnTo>
                <a:lnTo>
                  <a:pt x="1262" y="745"/>
                </a:lnTo>
                <a:lnTo>
                  <a:pt x="1243" y="741"/>
                </a:lnTo>
                <a:lnTo>
                  <a:pt x="1223" y="736"/>
                </a:lnTo>
                <a:lnTo>
                  <a:pt x="1202" y="732"/>
                </a:lnTo>
                <a:lnTo>
                  <a:pt x="1181" y="729"/>
                </a:lnTo>
                <a:lnTo>
                  <a:pt x="1159" y="729"/>
                </a:lnTo>
                <a:lnTo>
                  <a:pt x="1136" y="729"/>
                </a:lnTo>
                <a:lnTo>
                  <a:pt x="1113" y="732"/>
                </a:lnTo>
                <a:lnTo>
                  <a:pt x="1089" y="734"/>
                </a:lnTo>
                <a:lnTo>
                  <a:pt x="1067" y="738"/>
                </a:lnTo>
                <a:lnTo>
                  <a:pt x="1044" y="743"/>
                </a:lnTo>
                <a:lnTo>
                  <a:pt x="1022" y="748"/>
                </a:lnTo>
                <a:lnTo>
                  <a:pt x="998" y="755"/>
                </a:lnTo>
                <a:lnTo>
                  <a:pt x="976" y="764"/>
                </a:lnTo>
                <a:lnTo>
                  <a:pt x="952" y="773"/>
                </a:lnTo>
                <a:lnTo>
                  <a:pt x="930" y="782"/>
                </a:lnTo>
                <a:lnTo>
                  <a:pt x="907" y="794"/>
                </a:lnTo>
                <a:lnTo>
                  <a:pt x="884" y="806"/>
                </a:lnTo>
                <a:lnTo>
                  <a:pt x="862" y="820"/>
                </a:lnTo>
                <a:lnTo>
                  <a:pt x="840" y="834"/>
                </a:lnTo>
                <a:lnTo>
                  <a:pt x="818" y="849"/>
                </a:lnTo>
                <a:lnTo>
                  <a:pt x="796" y="866"/>
                </a:lnTo>
                <a:lnTo>
                  <a:pt x="798" y="897"/>
                </a:lnTo>
                <a:lnTo>
                  <a:pt x="800" y="929"/>
                </a:lnTo>
                <a:lnTo>
                  <a:pt x="802" y="961"/>
                </a:lnTo>
                <a:lnTo>
                  <a:pt x="802" y="995"/>
                </a:lnTo>
                <a:lnTo>
                  <a:pt x="803" y="1038"/>
                </a:lnTo>
                <a:lnTo>
                  <a:pt x="803" y="1080"/>
                </a:lnTo>
                <a:lnTo>
                  <a:pt x="803" y="1123"/>
                </a:lnTo>
                <a:lnTo>
                  <a:pt x="803" y="1166"/>
                </a:lnTo>
                <a:close/>
                <a:moveTo>
                  <a:pt x="6426" y="0"/>
                </a:moveTo>
                <a:lnTo>
                  <a:pt x="6426" y="3636"/>
                </a:lnTo>
                <a:lnTo>
                  <a:pt x="6305" y="3636"/>
                </a:lnTo>
                <a:lnTo>
                  <a:pt x="6305" y="0"/>
                </a:lnTo>
                <a:lnTo>
                  <a:pt x="64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" name="Skupina 9"/>
          <p:cNvGrpSpPr>
            <a:grpSpLocks noChangeAspect="1"/>
          </p:cNvGrpSpPr>
          <p:nvPr userDrawn="1"/>
        </p:nvGrpSpPr>
        <p:grpSpPr>
          <a:xfrm>
            <a:off x="536448" y="6034430"/>
            <a:ext cx="3181856" cy="450000"/>
            <a:chOff x="2958275" y="1457260"/>
            <a:chExt cx="7610476" cy="1076326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8881238" y="1457260"/>
              <a:ext cx="1112838" cy="746125"/>
            </a:xfrm>
            <a:custGeom>
              <a:avLst/>
              <a:gdLst>
                <a:gd name="T0" fmla="*/ 1809 w 2805"/>
                <a:gd name="T1" fmla="*/ 117 h 1880"/>
                <a:gd name="T2" fmla="*/ 1877 w 2805"/>
                <a:gd name="T3" fmla="*/ 168 h 1880"/>
                <a:gd name="T4" fmla="*/ 2080 w 2805"/>
                <a:gd name="T5" fmla="*/ 1047 h 1880"/>
                <a:gd name="T6" fmla="*/ 2155 w 2805"/>
                <a:gd name="T7" fmla="*/ 1004 h 1880"/>
                <a:gd name="T8" fmla="*/ 2210 w 2805"/>
                <a:gd name="T9" fmla="*/ 950 h 1880"/>
                <a:gd name="T10" fmla="*/ 2240 w 2805"/>
                <a:gd name="T11" fmla="*/ 885 h 1880"/>
                <a:gd name="T12" fmla="*/ 2239 w 2805"/>
                <a:gd name="T13" fmla="*/ 831 h 1880"/>
                <a:gd name="T14" fmla="*/ 2222 w 2805"/>
                <a:gd name="T15" fmla="*/ 789 h 1880"/>
                <a:gd name="T16" fmla="*/ 2192 w 2805"/>
                <a:gd name="T17" fmla="*/ 753 h 1880"/>
                <a:gd name="T18" fmla="*/ 2119 w 2805"/>
                <a:gd name="T19" fmla="*/ 703 h 1880"/>
                <a:gd name="T20" fmla="*/ 2011 w 2805"/>
                <a:gd name="T21" fmla="*/ 664 h 1880"/>
                <a:gd name="T22" fmla="*/ 1839 w 2805"/>
                <a:gd name="T23" fmla="*/ 626 h 1880"/>
                <a:gd name="T24" fmla="*/ 1664 w 2805"/>
                <a:gd name="T25" fmla="*/ 581 h 1880"/>
                <a:gd name="T26" fmla="*/ 1565 w 2805"/>
                <a:gd name="T27" fmla="*/ 537 h 1880"/>
                <a:gd name="T28" fmla="*/ 1524 w 2805"/>
                <a:gd name="T29" fmla="*/ 502 h 1880"/>
                <a:gd name="T30" fmla="*/ 1505 w 2805"/>
                <a:gd name="T31" fmla="*/ 469 h 1880"/>
                <a:gd name="T32" fmla="*/ 1498 w 2805"/>
                <a:gd name="T33" fmla="*/ 436 h 1880"/>
                <a:gd name="T34" fmla="*/ 1503 w 2805"/>
                <a:gd name="T35" fmla="*/ 399 h 1880"/>
                <a:gd name="T36" fmla="*/ 1519 w 2805"/>
                <a:gd name="T37" fmla="*/ 365 h 1880"/>
                <a:gd name="T38" fmla="*/ 1548 w 2805"/>
                <a:gd name="T39" fmla="*/ 334 h 1880"/>
                <a:gd name="T40" fmla="*/ 1616 w 2805"/>
                <a:gd name="T41" fmla="*/ 291 h 1880"/>
                <a:gd name="T42" fmla="*/ 1714 w 2805"/>
                <a:gd name="T43" fmla="*/ 262 h 1880"/>
                <a:gd name="T44" fmla="*/ 1818 w 2805"/>
                <a:gd name="T45" fmla="*/ 255 h 1880"/>
                <a:gd name="T46" fmla="*/ 1910 w 2805"/>
                <a:gd name="T47" fmla="*/ 262 h 1880"/>
                <a:gd name="T48" fmla="*/ 1990 w 2805"/>
                <a:gd name="T49" fmla="*/ 281 h 1880"/>
                <a:gd name="T50" fmla="*/ 2061 w 2805"/>
                <a:gd name="T51" fmla="*/ 316 h 1880"/>
                <a:gd name="T52" fmla="*/ 2189 w 2805"/>
                <a:gd name="T53" fmla="*/ 332 h 1880"/>
                <a:gd name="T54" fmla="*/ 2108 w 2805"/>
                <a:gd name="T55" fmla="*/ 276 h 1880"/>
                <a:gd name="T56" fmla="*/ 2013 w 2805"/>
                <a:gd name="T57" fmla="*/ 243 h 1880"/>
                <a:gd name="T58" fmla="*/ 1908 w 2805"/>
                <a:gd name="T59" fmla="*/ 225 h 1880"/>
                <a:gd name="T60" fmla="*/ 1791 w 2805"/>
                <a:gd name="T61" fmla="*/ 219 h 1880"/>
                <a:gd name="T62" fmla="*/ 1607 w 2805"/>
                <a:gd name="T63" fmla="*/ 236 h 1880"/>
                <a:gd name="T64" fmla="*/ 1493 w 2805"/>
                <a:gd name="T65" fmla="*/ 268 h 1880"/>
                <a:gd name="T66" fmla="*/ 1256 w 2805"/>
                <a:gd name="T67" fmla="*/ 0 h 1880"/>
                <a:gd name="T68" fmla="*/ 0 w 2805"/>
                <a:gd name="T69" fmla="*/ 0 h 1880"/>
                <a:gd name="T70" fmla="*/ 680 w 2805"/>
                <a:gd name="T71" fmla="*/ 836 h 1880"/>
                <a:gd name="T72" fmla="*/ 583 w 2805"/>
                <a:gd name="T73" fmla="*/ 941 h 1880"/>
                <a:gd name="T74" fmla="*/ 1772 w 2805"/>
                <a:gd name="T75" fmla="*/ 1660 h 1880"/>
                <a:gd name="T76" fmla="*/ 2255 w 2805"/>
                <a:gd name="T77" fmla="*/ 1880 h 1880"/>
                <a:gd name="T78" fmla="*/ 2805 w 2805"/>
                <a:gd name="T79" fmla="*/ 1074 h 1880"/>
                <a:gd name="T80" fmla="*/ 1742 w 2805"/>
                <a:gd name="T81" fmla="*/ 836 h 1880"/>
                <a:gd name="T82" fmla="*/ 1501 w 2805"/>
                <a:gd name="T83" fmla="*/ 1027 h 1880"/>
                <a:gd name="T84" fmla="*/ 1415 w 2805"/>
                <a:gd name="T85" fmla="*/ 974 h 1880"/>
                <a:gd name="T86" fmla="*/ 1335 w 2805"/>
                <a:gd name="T87" fmla="*/ 1006 h 1880"/>
                <a:gd name="T88" fmla="*/ 1413 w 2805"/>
                <a:gd name="T89" fmla="*/ 1053 h 1880"/>
                <a:gd name="T90" fmla="*/ 1543 w 2805"/>
                <a:gd name="T91" fmla="*/ 1094 h 1880"/>
                <a:gd name="T92" fmla="*/ 1286 w 2805"/>
                <a:gd name="T93" fmla="*/ 94 h 1880"/>
                <a:gd name="T94" fmla="*/ 1497 w 2805"/>
                <a:gd name="T95" fmla="*/ 636 h 1880"/>
                <a:gd name="T96" fmla="*/ 1666 w 2805"/>
                <a:gd name="T97" fmla="*/ 680 h 1880"/>
                <a:gd name="T98" fmla="*/ 1842 w 2805"/>
                <a:gd name="T99" fmla="*/ 720 h 1880"/>
                <a:gd name="T100" fmla="*/ 1948 w 2805"/>
                <a:gd name="T101" fmla="*/ 758 h 1880"/>
                <a:gd name="T102" fmla="*/ 2014 w 2805"/>
                <a:gd name="T103" fmla="*/ 804 h 1880"/>
                <a:gd name="T104" fmla="*/ 2047 w 2805"/>
                <a:gd name="T105" fmla="*/ 854 h 1880"/>
                <a:gd name="T106" fmla="*/ 2053 w 2805"/>
                <a:gd name="T107" fmla="*/ 903 h 1880"/>
                <a:gd name="T108" fmla="*/ 2042 w 2805"/>
                <a:gd name="T109" fmla="*/ 941 h 1880"/>
                <a:gd name="T110" fmla="*/ 2018 w 2805"/>
                <a:gd name="T111" fmla="*/ 976 h 1880"/>
                <a:gd name="T112" fmla="*/ 1982 w 2805"/>
                <a:gd name="T113" fmla="*/ 100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5" h="1880">
                  <a:moveTo>
                    <a:pt x="1877" y="168"/>
                  </a:moveTo>
                  <a:lnTo>
                    <a:pt x="2159" y="0"/>
                  </a:lnTo>
                  <a:lnTo>
                    <a:pt x="2071" y="0"/>
                  </a:lnTo>
                  <a:lnTo>
                    <a:pt x="1809" y="117"/>
                  </a:lnTo>
                  <a:lnTo>
                    <a:pt x="1545" y="0"/>
                  </a:lnTo>
                  <a:lnTo>
                    <a:pt x="1461" y="0"/>
                  </a:lnTo>
                  <a:lnTo>
                    <a:pt x="1746" y="168"/>
                  </a:lnTo>
                  <a:lnTo>
                    <a:pt x="1877" y="168"/>
                  </a:lnTo>
                  <a:close/>
                  <a:moveTo>
                    <a:pt x="2014" y="1074"/>
                  </a:moveTo>
                  <a:lnTo>
                    <a:pt x="2037" y="1065"/>
                  </a:lnTo>
                  <a:lnTo>
                    <a:pt x="2059" y="1057"/>
                  </a:lnTo>
                  <a:lnTo>
                    <a:pt x="2080" y="1047"/>
                  </a:lnTo>
                  <a:lnTo>
                    <a:pt x="2101" y="1038"/>
                  </a:lnTo>
                  <a:lnTo>
                    <a:pt x="2120" y="1027"/>
                  </a:lnTo>
                  <a:lnTo>
                    <a:pt x="2138" y="1016"/>
                  </a:lnTo>
                  <a:lnTo>
                    <a:pt x="2155" y="1004"/>
                  </a:lnTo>
                  <a:lnTo>
                    <a:pt x="2170" y="991"/>
                  </a:lnTo>
                  <a:lnTo>
                    <a:pt x="2185" y="978"/>
                  </a:lnTo>
                  <a:lnTo>
                    <a:pt x="2198" y="965"/>
                  </a:lnTo>
                  <a:lnTo>
                    <a:pt x="2210" y="950"/>
                  </a:lnTo>
                  <a:lnTo>
                    <a:pt x="2219" y="935"/>
                  </a:lnTo>
                  <a:lnTo>
                    <a:pt x="2228" y="919"/>
                  </a:lnTo>
                  <a:lnTo>
                    <a:pt x="2235" y="902"/>
                  </a:lnTo>
                  <a:lnTo>
                    <a:pt x="2240" y="885"/>
                  </a:lnTo>
                  <a:lnTo>
                    <a:pt x="2243" y="867"/>
                  </a:lnTo>
                  <a:lnTo>
                    <a:pt x="2242" y="854"/>
                  </a:lnTo>
                  <a:lnTo>
                    <a:pt x="2241" y="842"/>
                  </a:lnTo>
                  <a:lnTo>
                    <a:pt x="2239" y="831"/>
                  </a:lnTo>
                  <a:lnTo>
                    <a:pt x="2236" y="820"/>
                  </a:lnTo>
                  <a:lnTo>
                    <a:pt x="2231" y="809"/>
                  </a:lnTo>
                  <a:lnTo>
                    <a:pt x="2227" y="798"/>
                  </a:lnTo>
                  <a:lnTo>
                    <a:pt x="2222" y="789"/>
                  </a:lnTo>
                  <a:lnTo>
                    <a:pt x="2215" y="779"/>
                  </a:lnTo>
                  <a:lnTo>
                    <a:pt x="2209" y="770"/>
                  </a:lnTo>
                  <a:lnTo>
                    <a:pt x="2200" y="761"/>
                  </a:lnTo>
                  <a:lnTo>
                    <a:pt x="2192" y="753"/>
                  </a:lnTo>
                  <a:lnTo>
                    <a:pt x="2183" y="745"/>
                  </a:lnTo>
                  <a:lnTo>
                    <a:pt x="2164" y="729"/>
                  </a:lnTo>
                  <a:lnTo>
                    <a:pt x="2143" y="716"/>
                  </a:lnTo>
                  <a:lnTo>
                    <a:pt x="2119" y="703"/>
                  </a:lnTo>
                  <a:lnTo>
                    <a:pt x="2094" y="692"/>
                  </a:lnTo>
                  <a:lnTo>
                    <a:pt x="2067" y="682"/>
                  </a:lnTo>
                  <a:lnTo>
                    <a:pt x="2040" y="672"/>
                  </a:lnTo>
                  <a:lnTo>
                    <a:pt x="2011" y="664"/>
                  </a:lnTo>
                  <a:lnTo>
                    <a:pt x="1982" y="657"/>
                  </a:lnTo>
                  <a:lnTo>
                    <a:pt x="1952" y="649"/>
                  </a:lnTo>
                  <a:lnTo>
                    <a:pt x="1922" y="642"/>
                  </a:lnTo>
                  <a:lnTo>
                    <a:pt x="1839" y="626"/>
                  </a:lnTo>
                  <a:lnTo>
                    <a:pt x="1763" y="609"/>
                  </a:lnTo>
                  <a:lnTo>
                    <a:pt x="1728" y="601"/>
                  </a:lnTo>
                  <a:lnTo>
                    <a:pt x="1696" y="591"/>
                  </a:lnTo>
                  <a:lnTo>
                    <a:pt x="1664" y="581"/>
                  </a:lnTo>
                  <a:lnTo>
                    <a:pt x="1636" y="572"/>
                  </a:lnTo>
                  <a:lnTo>
                    <a:pt x="1609" y="561"/>
                  </a:lnTo>
                  <a:lnTo>
                    <a:pt x="1585" y="549"/>
                  </a:lnTo>
                  <a:lnTo>
                    <a:pt x="1565" y="537"/>
                  </a:lnTo>
                  <a:lnTo>
                    <a:pt x="1547" y="524"/>
                  </a:lnTo>
                  <a:lnTo>
                    <a:pt x="1539" y="517"/>
                  </a:lnTo>
                  <a:lnTo>
                    <a:pt x="1531" y="510"/>
                  </a:lnTo>
                  <a:lnTo>
                    <a:pt x="1524" y="502"/>
                  </a:lnTo>
                  <a:lnTo>
                    <a:pt x="1518" y="494"/>
                  </a:lnTo>
                  <a:lnTo>
                    <a:pt x="1513" y="486"/>
                  </a:lnTo>
                  <a:lnTo>
                    <a:pt x="1509" y="478"/>
                  </a:lnTo>
                  <a:lnTo>
                    <a:pt x="1505" y="469"/>
                  </a:lnTo>
                  <a:lnTo>
                    <a:pt x="1503" y="460"/>
                  </a:lnTo>
                  <a:lnTo>
                    <a:pt x="1499" y="450"/>
                  </a:lnTo>
                  <a:lnTo>
                    <a:pt x="1498" y="443"/>
                  </a:lnTo>
                  <a:lnTo>
                    <a:pt x="1498" y="436"/>
                  </a:lnTo>
                  <a:lnTo>
                    <a:pt x="1498" y="429"/>
                  </a:lnTo>
                  <a:lnTo>
                    <a:pt x="1498" y="418"/>
                  </a:lnTo>
                  <a:lnTo>
                    <a:pt x="1500" y="409"/>
                  </a:lnTo>
                  <a:lnTo>
                    <a:pt x="1503" y="399"/>
                  </a:lnTo>
                  <a:lnTo>
                    <a:pt x="1506" y="391"/>
                  </a:lnTo>
                  <a:lnTo>
                    <a:pt x="1510" y="381"/>
                  </a:lnTo>
                  <a:lnTo>
                    <a:pt x="1515" y="373"/>
                  </a:lnTo>
                  <a:lnTo>
                    <a:pt x="1519" y="365"/>
                  </a:lnTo>
                  <a:lnTo>
                    <a:pt x="1527" y="356"/>
                  </a:lnTo>
                  <a:lnTo>
                    <a:pt x="1533" y="348"/>
                  </a:lnTo>
                  <a:lnTo>
                    <a:pt x="1540" y="341"/>
                  </a:lnTo>
                  <a:lnTo>
                    <a:pt x="1548" y="334"/>
                  </a:lnTo>
                  <a:lnTo>
                    <a:pt x="1557" y="326"/>
                  </a:lnTo>
                  <a:lnTo>
                    <a:pt x="1575" y="313"/>
                  </a:lnTo>
                  <a:lnTo>
                    <a:pt x="1595" y="301"/>
                  </a:lnTo>
                  <a:lnTo>
                    <a:pt x="1616" y="291"/>
                  </a:lnTo>
                  <a:lnTo>
                    <a:pt x="1639" y="281"/>
                  </a:lnTo>
                  <a:lnTo>
                    <a:pt x="1663" y="274"/>
                  </a:lnTo>
                  <a:lnTo>
                    <a:pt x="1688" y="267"/>
                  </a:lnTo>
                  <a:lnTo>
                    <a:pt x="1714" y="262"/>
                  </a:lnTo>
                  <a:lnTo>
                    <a:pt x="1740" y="259"/>
                  </a:lnTo>
                  <a:lnTo>
                    <a:pt x="1766" y="256"/>
                  </a:lnTo>
                  <a:lnTo>
                    <a:pt x="1791" y="255"/>
                  </a:lnTo>
                  <a:lnTo>
                    <a:pt x="1818" y="255"/>
                  </a:lnTo>
                  <a:lnTo>
                    <a:pt x="1843" y="256"/>
                  </a:lnTo>
                  <a:lnTo>
                    <a:pt x="1866" y="257"/>
                  </a:lnTo>
                  <a:lnTo>
                    <a:pt x="1889" y="259"/>
                  </a:lnTo>
                  <a:lnTo>
                    <a:pt x="1910" y="262"/>
                  </a:lnTo>
                  <a:lnTo>
                    <a:pt x="1932" y="266"/>
                  </a:lnTo>
                  <a:lnTo>
                    <a:pt x="1952" y="269"/>
                  </a:lnTo>
                  <a:lnTo>
                    <a:pt x="1971" y="274"/>
                  </a:lnTo>
                  <a:lnTo>
                    <a:pt x="1990" y="281"/>
                  </a:lnTo>
                  <a:lnTo>
                    <a:pt x="2008" y="288"/>
                  </a:lnTo>
                  <a:lnTo>
                    <a:pt x="2026" y="297"/>
                  </a:lnTo>
                  <a:lnTo>
                    <a:pt x="2044" y="305"/>
                  </a:lnTo>
                  <a:lnTo>
                    <a:pt x="2061" y="316"/>
                  </a:lnTo>
                  <a:lnTo>
                    <a:pt x="2078" y="329"/>
                  </a:lnTo>
                  <a:lnTo>
                    <a:pt x="2096" y="342"/>
                  </a:lnTo>
                  <a:lnTo>
                    <a:pt x="2113" y="356"/>
                  </a:lnTo>
                  <a:lnTo>
                    <a:pt x="2189" y="332"/>
                  </a:lnTo>
                  <a:lnTo>
                    <a:pt x="2170" y="316"/>
                  </a:lnTo>
                  <a:lnTo>
                    <a:pt x="2150" y="301"/>
                  </a:lnTo>
                  <a:lnTo>
                    <a:pt x="2129" y="288"/>
                  </a:lnTo>
                  <a:lnTo>
                    <a:pt x="2108" y="276"/>
                  </a:lnTo>
                  <a:lnTo>
                    <a:pt x="2085" y="267"/>
                  </a:lnTo>
                  <a:lnTo>
                    <a:pt x="2062" y="257"/>
                  </a:lnTo>
                  <a:lnTo>
                    <a:pt x="2038" y="249"/>
                  </a:lnTo>
                  <a:lnTo>
                    <a:pt x="2013" y="243"/>
                  </a:lnTo>
                  <a:lnTo>
                    <a:pt x="1988" y="237"/>
                  </a:lnTo>
                  <a:lnTo>
                    <a:pt x="1962" y="232"/>
                  </a:lnTo>
                  <a:lnTo>
                    <a:pt x="1935" y="228"/>
                  </a:lnTo>
                  <a:lnTo>
                    <a:pt x="1908" y="225"/>
                  </a:lnTo>
                  <a:lnTo>
                    <a:pt x="1880" y="223"/>
                  </a:lnTo>
                  <a:lnTo>
                    <a:pt x="1851" y="220"/>
                  </a:lnTo>
                  <a:lnTo>
                    <a:pt x="1821" y="220"/>
                  </a:lnTo>
                  <a:lnTo>
                    <a:pt x="1791" y="219"/>
                  </a:lnTo>
                  <a:lnTo>
                    <a:pt x="1742" y="220"/>
                  </a:lnTo>
                  <a:lnTo>
                    <a:pt x="1696" y="224"/>
                  </a:lnTo>
                  <a:lnTo>
                    <a:pt x="1650" y="229"/>
                  </a:lnTo>
                  <a:lnTo>
                    <a:pt x="1607" y="236"/>
                  </a:lnTo>
                  <a:lnTo>
                    <a:pt x="1566" y="244"/>
                  </a:lnTo>
                  <a:lnTo>
                    <a:pt x="1528" y="255"/>
                  </a:lnTo>
                  <a:lnTo>
                    <a:pt x="1510" y="261"/>
                  </a:lnTo>
                  <a:lnTo>
                    <a:pt x="1493" y="268"/>
                  </a:lnTo>
                  <a:lnTo>
                    <a:pt x="1476" y="275"/>
                  </a:lnTo>
                  <a:lnTo>
                    <a:pt x="1461" y="282"/>
                  </a:lnTo>
                  <a:lnTo>
                    <a:pt x="1461" y="0"/>
                  </a:lnTo>
                  <a:lnTo>
                    <a:pt x="1256" y="0"/>
                  </a:lnTo>
                  <a:lnTo>
                    <a:pt x="736" y="672"/>
                  </a:lnTo>
                  <a:lnTo>
                    <a:pt x="731" y="67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3"/>
                  </a:lnTo>
                  <a:lnTo>
                    <a:pt x="98" y="823"/>
                  </a:lnTo>
                  <a:lnTo>
                    <a:pt x="98" y="104"/>
                  </a:lnTo>
                  <a:lnTo>
                    <a:pt x="680" y="836"/>
                  </a:lnTo>
                  <a:lnTo>
                    <a:pt x="502" y="836"/>
                  </a:lnTo>
                  <a:lnTo>
                    <a:pt x="502" y="1660"/>
                  </a:lnTo>
                  <a:lnTo>
                    <a:pt x="583" y="1660"/>
                  </a:lnTo>
                  <a:lnTo>
                    <a:pt x="583" y="941"/>
                  </a:lnTo>
                  <a:lnTo>
                    <a:pt x="1174" y="1682"/>
                  </a:lnTo>
                  <a:lnTo>
                    <a:pt x="1177" y="1682"/>
                  </a:lnTo>
                  <a:lnTo>
                    <a:pt x="1772" y="931"/>
                  </a:lnTo>
                  <a:lnTo>
                    <a:pt x="1772" y="1660"/>
                  </a:lnTo>
                  <a:lnTo>
                    <a:pt x="1947" y="1660"/>
                  </a:lnTo>
                  <a:lnTo>
                    <a:pt x="1947" y="1113"/>
                  </a:lnTo>
                  <a:lnTo>
                    <a:pt x="2255" y="1113"/>
                  </a:lnTo>
                  <a:lnTo>
                    <a:pt x="2255" y="1880"/>
                  </a:lnTo>
                  <a:lnTo>
                    <a:pt x="2434" y="1880"/>
                  </a:lnTo>
                  <a:lnTo>
                    <a:pt x="2434" y="1113"/>
                  </a:lnTo>
                  <a:lnTo>
                    <a:pt x="2805" y="1113"/>
                  </a:lnTo>
                  <a:lnTo>
                    <a:pt x="2805" y="1074"/>
                  </a:lnTo>
                  <a:lnTo>
                    <a:pt x="2014" y="1074"/>
                  </a:lnTo>
                  <a:close/>
                  <a:moveTo>
                    <a:pt x="1947" y="1026"/>
                  </a:moveTo>
                  <a:lnTo>
                    <a:pt x="1947" y="836"/>
                  </a:lnTo>
                  <a:lnTo>
                    <a:pt x="1742" y="836"/>
                  </a:lnTo>
                  <a:lnTo>
                    <a:pt x="1576" y="1052"/>
                  </a:lnTo>
                  <a:lnTo>
                    <a:pt x="1549" y="1045"/>
                  </a:lnTo>
                  <a:lnTo>
                    <a:pt x="1525" y="1037"/>
                  </a:lnTo>
                  <a:lnTo>
                    <a:pt x="1501" y="1027"/>
                  </a:lnTo>
                  <a:lnTo>
                    <a:pt x="1477" y="1015"/>
                  </a:lnTo>
                  <a:lnTo>
                    <a:pt x="1456" y="1002"/>
                  </a:lnTo>
                  <a:lnTo>
                    <a:pt x="1436" y="989"/>
                  </a:lnTo>
                  <a:lnTo>
                    <a:pt x="1415" y="974"/>
                  </a:lnTo>
                  <a:lnTo>
                    <a:pt x="1397" y="956"/>
                  </a:lnTo>
                  <a:lnTo>
                    <a:pt x="1313" y="988"/>
                  </a:lnTo>
                  <a:lnTo>
                    <a:pt x="1323" y="997"/>
                  </a:lnTo>
                  <a:lnTo>
                    <a:pt x="1335" y="1006"/>
                  </a:lnTo>
                  <a:lnTo>
                    <a:pt x="1346" y="1015"/>
                  </a:lnTo>
                  <a:lnTo>
                    <a:pt x="1359" y="1024"/>
                  </a:lnTo>
                  <a:lnTo>
                    <a:pt x="1385" y="1039"/>
                  </a:lnTo>
                  <a:lnTo>
                    <a:pt x="1413" y="1053"/>
                  </a:lnTo>
                  <a:lnTo>
                    <a:pt x="1443" y="1065"/>
                  </a:lnTo>
                  <a:lnTo>
                    <a:pt x="1475" y="1076"/>
                  </a:lnTo>
                  <a:lnTo>
                    <a:pt x="1509" y="1086"/>
                  </a:lnTo>
                  <a:lnTo>
                    <a:pt x="1543" y="1094"/>
                  </a:lnTo>
                  <a:lnTo>
                    <a:pt x="1222" y="1509"/>
                  </a:lnTo>
                  <a:lnTo>
                    <a:pt x="1216" y="1509"/>
                  </a:lnTo>
                  <a:lnTo>
                    <a:pt x="691" y="844"/>
                  </a:lnTo>
                  <a:lnTo>
                    <a:pt x="1286" y="94"/>
                  </a:lnTo>
                  <a:lnTo>
                    <a:pt x="1286" y="823"/>
                  </a:lnTo>
                  <a:lnTo>
                    <a:pt x="1461" y="823"/>
                  </a:lnTo>
                  <a:lnTo>
                    <a:pt x="1461" y="623"/>
                  </a:lnTo>
                  <a:lnTo>
                    <a:pt x="1497" y="636"/>
                  </a:lnTo>
                  <a:lnTo>
                    <a:pt x="1535" y="648"/>
                  </a:lnTo>
                  <a:lnTo>
                    <a:pt x="1577" y="659"/>
                  </a:lnTo>
                  <a:lnTo>
                    <a:pt x="1620" y="670"/>
                  </a:lnTo>
                  <a:lnTo>
                    <a:pt x="1666" y="680"/>
                  </a:lnTo>
                  <a:lnTo>
                    <a:pt x="1712" y="691"/>
                  </a:lnTo>
                  <a:lnTo>
                    <a:pt x="1759" y="701"/>
                  </a:lnTo>
                  <a:lnTo>
                    <a:pt x="1807" y="711"/>
                  </a:lnTo>
                  <a:lnTo>
                    <a:pt x="1842" y="720"/>
                  </a:lnTo>
                  <a:lnTo>
                    <a:pt x="1872" y="728"/>
                  </a:lnTo>
                  <a:lnTo>
                    <a:pt x="1901" y="738"/>
                  </a:lnTo>
                  <a:lnTo>
                    <a:pt x="1926" y="747"/>
                  </a:lnTo>
                  <a:lnTo>
                    <a:pt x="1948" y="758"/>
                  </a:lnTo>
                  <a:lnTo>
                    <a:pt x="1969" y="769"/>
                  </a:lnTo>
                  <a:lnTo>
                    <a:pt x="1986" y="780"/>
                  </a:lnTo>
                  <a:lnTo>
                    <a:pt x="2001" y="792"/>
                  </a:lnTo>
                  <a:lnTo>
                    <a:pt x="2014" y="804"/>
                  </a:lnTo>
                  <a:lnTo>
                    <a:pt x="2025" y="816"/>
                  </a:lnTo>
                  <a:lnTo>
                    <a:pt x="2035" y="829"/>
                  </a:lnTo>
                  <a:lnTo>
                    <a:pt x="2042" y="841"/>
                  </a:lnTo>
                  <a:lnTo>
                    <a:pt x="2047" y="854"/>
                  </a:lnTo>
                  <a:lnTo>
                    <a:pt x="2050" y="867"/>
                  </a:lnTo>
                  <a:lnTo>
                    <a:pt x="2053" y="881"/>
                  </a:lnTo>
                  <a:lnTo>
                    <a:pt x="2053" y="894"/>
                  </a:lnTo>
                  <a:lnTo>
                    <a:pt x="2053" y="903"/>
                  </a:lnTo>
                  <a:lnTo>
                    <a:pt x="2052" y="913"/>
                  </a:lnTo>
                  <a:lnTo>
                    <a:pt x="2049" y="922"/>
                  </a:lnTo>
                  <a:lnTo>
                    <a:pt x="2047" y="932"/>
                  </a:lnTo>
                  <a:lnTo>
                    <a:pt x="2042" y="941"/>
                  </a:lnTo>
                  <a:lnTo>
                    <a:pt x="2037" y="950"/>
                  </a:lnTo>
                  <a:lnTo>
                    <a:pt x="2032" y="959"/>
                  </a:lnTo>
                  <a:lnTo>
                    <a:pt x="2025" y="968"/>
                  </a:lnTo>
                  <a:lnTo>
                    <a:pt x="2018" y="976"/>
                  </a:lnTo>
                  <a:lnTo>
                    <a:pt x="2011" y="984"/>
                  </a:lnTo>
                  <a:lnTo>
                    <a:pt x="2001" y="991"/>
                  </a:lnTo>
                  <a:lnTo>
                    <a:pt x="1992" y="1000"/>
                  </a:lnTo>
                  <a:lnTo>
                    <a:pt x="1982" y="1007"/>
                  </a:lnTo>
                  <a:lnTo>
                    <a:pt x="1971" y="1013"/>
                  </a:lnTo>
                  <a:lnTo>
                    <a:pt x="1959" y="1020"/>
                  </a:lnTo>
                  <a:lnTo>
                    <a:pt x="1947" y="10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8287513" y="2285935"/>
              <a:ext cx="120650" cy="103188"/>
            </a:xfrm>
            <a:custGeom>
              <a:avLst/>
              <a:gdLst>
                <a:gd name="T0" fmla="*/ 0 w 302"/>
                <a:gd name="T1" fmla="*/ 0 h 259"/>
                <a:gd name="T2" fmla="*/ 42 w 302"/>
                <a:gd name="T3" fmla="*/ 0 h 259"/>
                <a:gd name="T4" fmla="*/ 152 w 302"/>
                <a:gd name="T5" fmla="*/ 234 h 259"/>
                <a:gd name="T6" fmla="*/ 264 w 302"/>
                <a:gd name="T7" fmla="*/ 0 h 259"/>
                <a:gd name="T8" fmla="*/ 302 w 302"/>
                <a:gd name="T9" fmla="*/ 0 h 259"/>
                <a:gd name="T10" fmla="*/ 302 w 302"/>
                <a:gd name="T11" fmla="*/ 259 h 259"/>
                <a:gd name="T12" fmla="*/ 277 w 302"/>
                <a:gd name="T13" fmla="*/ 259 h 259"/>
                <a:gd name="T14" fmla="*/ 278 w 302"/>
                <a:gd name="T15" fmla="*/ 21 h 259"/>
                <a:gd name="T16" fmla="*/ 167 w 302"/>
                <a:gd name="T17" fmla="*/ 259 h 259"/>
                <a:gd name="T18" fmla="*/ 137 w 302"/>
                <a:gd name="T19" fmla="*/ 259 h 259"/>
                <a:gd name="T20" fmla="*/ 23 w 302"/>
                <a:gd name="T21" fmla="*/ 21 h 259"/>
                <a:gd name="T22" fmla="*/ 25 w 302"/>
                <a:gd name="T23" fmla="*/ 259 h 259"/>
                <a:gd name="T24" fmla="*/ 0 w 302"/>
                <a:gd name="T25" fmla="*/ 259 h 259"/>
                <a:gd name="T26" fmla="*/ 0 w 302"/>
                <a:gd name="T2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59">
                  <a:moveTo>
                    <a:pt x="0" y="0"/>
                  </a:moveTo>
                  <a:lnTo>
                    <a:pt x="42" y="0"/>
                  </a:lnTo>
                  <a:lnTo>
                    <a:pt x="152" y="234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02" y="259"/>
                  </a:lnTo>
                  <a:lnTo>
                    <a:pt x="277" y="259"/>
                  </a:lnTo>
                  <a:lnTo>
                    <a:pt x="278" y="21"/>
                  </a:lnTo>
                  <a:lnTo>
                    <a:pt x="167" y="259"/>
                  </a:lnTo>
                  <a:lnTo>
                    <a:pt x="137" y="259"/>
                  </a:lnTo>
                  <a:lnTo>
                    <a:pt x="23" y="21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8447850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497063" y="2285935"/>
              <a:ext cx="96838" cy="103188"/>
            </a:xfrm>
            <a:custGeom>
              <a:avLst/>
              <a:gdLst>
                <a:gd name="T0" fmla="*/ 0 w 242"/>
                <a:gd name="T1" fmla="*/ 0 h 259"/>
                <a:gd name="T2" fmla="*/ 33 w 242"/>
                <a:gd name="T3" fmla="*/ 0 h 259"/>
                <a:gd name="T4" fmla="*/ 216 w 242"/>
                <a:gd name="T5" fmla="*/ 232 h 259"/>
                <a:gd name="T6" fmla="*/ 216 w 242"/>
                <a:gd name="T7" fmla="*/ 0 h 259"/>
                <a:gd name="T8" fmla="*/ 242 w 242"/>
                <a:gd name="T9" fmla="*/ 0 h 259"/>
                <a:gd name="T10" fmla="*/ 242 w 242"/>
                <a:gd name="T11" fmla="*/ 259 h 259"/>
                <a:gd name="T12" fmla="*/ 207 w 242"/>
                <a:gd name="T13" fmla="*/ 259 h 259"/>
                <a:gd name="T14" fmla="*/ 25 w 242"/>
                <a:gd name="T15" fmla="*/ 26 h 259"/>
                <a:gd name="T16" fmla="*/ 25 w 242"/>
                <a:gd name="T17" fmla="*/ 259 h 259"/>
                <a:gd name="T18" fmla="*/ 0 w 242"/>
                <a:gd name="T19" fmla="*/ 259 h 259"/>
                <a:gd name="T20" fmla="*/ 0 w 242"/>
                <a:gd name="T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59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59"/>
                  </a:lnTo>
                  <a:lnTo>
                    <a:pt x="207" y="259"/>
                  </a:lnTo>
                  <a:lnTo>
                    <a:pt x="25" y="26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 userDrawn="1"/>
          </p:nvSpPr>
          <p:spPr bwMode="auto">
            <a:xfrm>
              <a:off x="8633588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679625" y="2282760"/>
              <a:ext cx="85725" cy="107950"/>
            </a:xfrm>
            <a:custGeom>
              <a:avLst/>
              <a:gdLst>
                <a:gd name="T0" fmla="*/ 27 w 218"/>
                <a:gd name="T1" fmla="*/ 190 h 273"/>
                <a:gd name="T2" fmla="*/ 33 w 218"/>
                <a:gd name="T3" fmla="*/ 209 h 273"/>
                <a:gd name="T4" fmla="*/ 44 w 218"/>
                <a:gd name="T5" fmla="*/ 226 h 273"/>
                <a:gd name="T6" fmla="*/ 61 w 218"/>
                <a:gd name="T7" fmla="*/ 238 h 273"/>
                <a:gd name="T8" fmla="*/ 83 w 218"/>
                <a:gd name="T9" fmla="*/ 246 h 273"/>
                <a:gd name="T10" fmla="*/ 109 w 218"/>
                <a:gd name="T11" fmla="*/ 248 h 273"/>
                <a:gd name="T12" fmla="*/ 157 w 218"/>
                <a:gd name="T13" fmla="*/ 240 h 273"/>
                <a:gd name="T14" fmla="*/ 179 w 218"/>
                <a:gd name="T15" fmla="*/ 226 h 273"/>
                <a:gd name="T16" fmla="*/ 187 w 218"/>
                <a:gd name="T17" fmla="*/ 211 h 273"/>
                <a:gd name="T18" fmla="*/ 191 w 218"/>
                <a:gd name="T19" fmla="*/ 195 h 273"/>
                <a:gd name="T20" fmla="*/ 181 w 218"/>
                <a:gd name="T21" fmla="*/ 170 h 273"/>
                <a:gd name="T22" fmla="*/ 154 w 218"/>
                <a:gd name="T23" fmla="*/ 157 h 273"/>
                <a:gd name="T24" fmla="*/ 70 w 218"/>
                <a:gd name="T25" fmla="*/ 140 h 273"/>
                <a:gd name="T26" fmla="*/ 32 w 218"/>
                <a:gd name="T27" fmla="*/ 126 h 273"/>
                <a:gd name="T28" fmla="*/ 11 w 218"/>
                <a:gd name="T29" fmla="*/ 99 h 273"/>
                <a:gd name="T30" fmla="*/ 9 w 218"/>
                <a:gd name="T31" fmla="*/ 67 h 273"/>
                <a:gd name="T32" fmla="*/ 15 w 218"/>
                <a:gd name="T33" fmla="*/ 45 h 273"/>
                <a:gd name="T34" fmla="*/ 28 w 218"/>
                <a:gd name="T35" fmla="*/ 27 h 273"/>
                <a:gd name="T36" fmla="*/ 48 w 218"/>
                <a:gd name="T37" fmla="*/ 12 h 273"/>
                <a:gd name="T38" fmla="*/ 75 w 218"/>
                <a:gd name="T39" fmla="*/ 3 h 273"/>
                <a:gd name="T40" fmla="*/ 107 w 218"/>
                <a:gd name="T41" fmla="*/ 0 h 273"/>
                <a:gd name="T42" fmla="*/ 141 w 218"/>
                <a:gd name="T43" fmla="*/ 3 h 273"/>
                <a:gd name="T44" fmla="*/ 167 w 218"/>
                <a:gd name="T45" fmla="*/ 12 h 273"/>
                <a:gd name="T46" fmla="*/ 189 w 218"/>
                <a:gd name="T47" fmla="*/ 27 h 273"/>
                <a:gd name="T48" fmla="*/ 203 w 218"/>
                <a:gd name="T49" fmla="*/ 47 h 273"/>
                <a:gd name="T50" fmla="*/ 209 w 218"/>
                <a:gd name="T51" fmla="*/ 71 h 273"/>
                <a:gd name="T52" fmla="*/ 184 w 218"/>
                <a:gd name="T53" fmla="*/ 73 h 273"/>
                <a:gd name="T54" fmla="*/ 178 w 218"/>
                <a:gd name="T55" fmla="*/ 56 h 273"/>
                <a:gd name="T56" fmla="*/ 167 w 218"/>
                <a:gd name="T57" fmla="*/ 42 h 273"/>
                <a:gd name="T58" fmla="*/ 151 w 218"/>
                <a:gd name="T59" fmla="*/ 33 h 273"/>
                <a:gd name="T60" fmla="*/ 125 w 218"/>
                <a:gd name="T61" fmla="*/ 25 h 273"/>
                <a:gd name="T62" fmla="*/ 77 w 218"/>
                <a:gd name="T63" fmla="*/ 28 h 273"/>
                <a:gd name="T64" fmla="*/ 49 w 218"/>
                <a:gd name="T65" fmla="*/ 41 h 273"/>
                <a:gd name="T66" fmla="*/ 40 w 218"/>
                <a:gd name="T67" fmla="*/ 54 h 273"/>
                <a:gd name="T68" fmla="*/ 35 w 218"/>
                <a:gd name="T69" fmla="*/ 68 h 273"/>
                <a:gd name="T70" fmla="*/ 39 w 218"/>
                <a:gd name="T71" fmla="*/ 91 h 273"/>
                <a:gd name="T72" fmla="*/ 60 w 218"/>
                <a:gd name="T73" fmla="*/ 108 h 273"/>
                <a:gd name="T74" fmla="*/ 100 w 218"/>
                <a:gd name="T75" fmla="*/ 118 h 273"/>
                <a:gd name="T76" fmla="*/ 180 w 218"/>
                <a:gd name="T77" fmla="*/ 135 h 273"/>
                <a:gd name="T78" fmla="*/ 205 w 218"/>
                <a:gd name="T79" fmla="*/ 153 h 273"/>
                <a:gd name="T80" fmla="*/ 214 w 218"/>
                <a:gd name="T81" fmla="*/ 168 h 273"/>
                <a:gd name="T82" fmla="*/ 217 w 218"/>
                <a:gd name="T83" fmla="*/ 203 h 273"/>
                <a:gd name="T84" fmla="*/ 211 w 218"/>
                <a:gd name="T85" fmla="*/ 227 h 273"/>
                <a:gd name="T86" fmla="*/ 197 w 218"/>
                <a:gd name="T87" fmla="*/ 247 h 273"/>
                <a:gd name="T88" fmla="*/ 175 w 218"/>
                <a:gd name="T89" fmla="*/ 261 h 273"/>
                <a:gd name="T90" fmla="*/ 147 w 218"/>
                <a:gd name="T91" fmla="*/ 271 h 273"/>
                <a:gd name="T92" fmla="*/ 112 w 218"/>
                <a:gd name="T93" fmla="*/ 273 h 273"/>
                <a:gd name="T94" fmla="*/ 76 w 218"/>
                <a:gd name="T95" fmla="*/ 270 h 273"/>
                <a:gd name="T96" fmla="*/ 46 w 218"/>
                <a:gd name="T97" fmla="*/ 260 h 273"/>
                <a:gd name="T98" fmla="*/ 23 w 218"/>
                <a:gd name="T99" fmla="*/ 244 h 273"/>
                <a:gd name="T100" fmla="*/ 8 w 218"/>
                <a:gd name="T101" fmla="*/ 222 h 273"/>
                <a:gd name="T102" fmla="*/ 0 w 218"/>
                <a:gd name="T103" fmla="*/ 195 h 273"/>
                <a:gd name="T104" fmla="*/ 27 w 218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30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40" y="221"/>
                  </a:lnTo>
                  <a:lnTo>
                    <a:pt x="44" y="226"/>
                  </a:lnTo>
                  <a:lnTo>
                    <a:pt x="49" y="230"/>
                  </a:lnTo>
                  <a:lnTo>
                    <a:pt x="54" y="234"/>
                  </a:lnTo>
                  <a:lnTo>
                    <a:pt x="61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9" y="226"/>
                  </a:lnTo>
                  <a:lnTo>
                    <a:pt x="183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90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5" y="136"/>
                  </a:lnTo>
                  <a:lnTo>
                    <a:pt x="42" y="133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9" y="67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3" y="22"/>
                  </a:lnTo>
                  <a:lnTo>
                    <a:pt x="189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3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4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8" y="56"/>
                  </a:lnTo>
                  <a:lnTo>
                    <a:pt x="174" y="51"/>
                  </a:lnTo>
                  <a:lnTo>
                    <a:pt x="171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5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40" y="54"/>
                  </a:lnTo>
                  <a:lnTo>
                    <a:pt x="38" y="59"/>
                  </a:lnTo>
                  <a:lnTo>
                    <a:pt x="36" y="64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4" y="98"/>
                  </a:lnTo>
                  <a:lnTo>
                    <a:pt x="51" y="104"/>
                  </a:lnTo>
                  <a:lnTo>
                    <a:pt x="60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8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7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1" y="252"/>
                  </a:lnTo>
                  <a:lnTo>
                    <a:pt x="184" y="258"/>
                  </a:lnTo>
                  <a:lnTo>
                    <a:pt x="175" y="261"/>
                  </a:lnTo>
                  <a:lnTo>
                    <a:pt x="167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5" y="264"/>
                  </a:lnTo>
                  <a:lnTo>
                    <a:pt x="46" y="260"/>
                  </a:lnTo>
                  <a:lnTo>
                    <a:pt x="38" y="255"/>
                  </a:lnTo>
                  <a:lnTo>
                    <a:pt x="30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8789163" y="2285935"/>
              <a:ext cx="90488" cy="103188"/>
            </a:xfrm>
            <a:custGeom>
              <a:avLst/>
              <a:gdLst>
                <a:gd name="T0" fmla="*/ 102 w 229"/>
                <a:gd name="T1" fmla="*/ 22 h 259"/>
                <a:gd name="T2" fmla="*/ 0 w 229"/>
                <a:gd name="T3" fmla="*/ 22 h 259"/>
                <a:gd name="T4" fmla="*/ 0 w 229"/>
                <a:gd name="T5" fmla="*/ 0 h 259"/>
                <a:gd name="T6" fmla="*/ 229 w 229"/>
                <a:gd name="T7" fmla="*/ 0 h 259"/>
                <a:gd name="T8" fmla="*/ 229 w 229"/>
                <a:gd name="T9" fmla="*/ 22 h 259"/>
                <a:gd name="T10" fmla="*/ 127 w 229"/>
                <a:gd name="T11" fmla="*/ 22 h 259"/>
                <a:gd name="T12" fmla="*/ 127 w 229"/>
                <a:gd name="T13" fmla="*/ 259 h 259"/>
                <a:gd name="T14" fmla="*/ 102 w 229"/>
                <a:gd name="T15" fmla="*/ 259 h 259"/>
                <a:gd name="T16" fmla="*/ 102 w 229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59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2" y="259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906638" y="2285935"/>
              <a:ext cx="79375" cy="103188"/>
            </a:xfrm>
            <a:custGeom>
              <a:avLst/>
              <a:gdLst>
                <a:gd name="T0" fmla="*/ 0 w 201"/>
                <a:gd name="T1" fmla="*/ 0 h 259"/>
                <a:gd name="T2" fmla="*/ 201 w 201"/>
                <a:gd name="T3" fmla="*/ 0 h 259"/>
                <a:gd name="T4" fmla="*/ 201 w 201"/>
                <a:gd name="T5" fmla="*/ 23 h 259"/>
                <a:gd name="T6" fmla="*/ 26 w 201"/>
                <a:gd name="T7" fmla="*/ 23 h 259"/>
                <a:gd name="T8" fmla="*/ 26 w 201"/>
                <a:gd name="T9" fmla="*/ 114 h 259"/>
                <a:gd name="T10" fmla="*/ 188 w 201"/>
                <a:gd name="T11" fmla="*/ 114 h 259"/>
                <a:gd name="T12" fmla="*/ 188 w 201"/>
                <a:gd name="T13" fmla="*/ 139 h 259"/>
                <a:gd name="T14" fmla="*/ 26 w 201"/>
                <a:gd name="T15" fmla="*/ 139 h 259"/>
                <a:gd name="T16" fmla="*/ 26 w 201"/>
                <a:gd name="T17" fmla="*/ 234 h 259"/>
                <a:gd name="T18" fmla="*/ 201 w 201"/>
                <a:gd name="T19" fmla="*/ 234 h 259"/>
                <a:gd name="T20" fmla="*/ 201 w 201"/>
                <a:gd name="T21" fmla="*/ 259 h 259"/>
                <a:gd name="T22" fmla="*/ 0 w 201"/>
                <a:gd name="T23" fmla="*/ 259 h 259"/>
                <a:gd name="T24" fmla="*/ 0 w 201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59">
                  <a:moveTo>
                    <a:pt x="0" y="0"/>
                  </a:moveTo>
                  <a:lnTo>
                    <a:pt x="201" y="0"/>
                  </a:lnTo>
                  <a:lnTo>
                    <a:pt x="201" y="23"/>
                  </a:lnTo>
                  <a:lnTo>
                    <a:pt x="26" y="23"/>
                  </a:lnTo>
                  <a:lnTo>
                    <a:pt x="26" y="114"/>
                  </a:lnTo>
                  <a:lnTo>
                    <a:pt x="188" y="114"/>
                  </a:lnTo>
                  <a:lnTo>
                    <a:pt x="188" y="139"/>
                  </a:lnTo>
                  <a:lnTo>
                    <a:pt x="26" y="139"/>
                  </a:lnTo>
                  <a:lnTo>
                    <a:pt x="26" y="234"/>
                  </a:lnTo>
                  <a:lnTo>
                    <a:pt x="201" y="234"/>
                  </a:lnTo>
                  <a:lnTo>
                    <a:pt x="201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auto">
            <a:xfrm>
              <a:off x="9019350" y="2285935"/>
              <a:ext cx="88900" cy="103188"/>
            </a:xfrm>
            <a:custGeom>
              <a:avLst/>
              <a:gdLst>
                <a:gd name="T0" fmla="*/ 125 w 227"/>
                <a:gd name="T1" fmla="*/ 0 h 259"/>
                <a:gd name="T2" fmla="*/ 148 w 227"/>
                <a:gd name="T3" fmla="*/ 0 h 259"/>
                <a:gd name="T4" fmla="*/ 167 w 227"/>
                <a:gd name="T5" fmla="*/ 3 h 259"/>
                <a:gd name="T6" fmla="*/ 182 w 227"/>
                <a:gd name="T7" fmla="*/ 9 h 259"/>
                <a:gd name="T8" fmla="*/ 196 w 227"/>
                <a:gd name="T9" fmla="*/ 16 h 259"/>
                <a:gd name="T10" fmla="*/ 206 w 227"/>
                <a:gd name="T11" fmla="*/ 26 h 259"/>
                <a:gd name="T12" fmla="*/ 214 w 227"/>
                <a:gd name="T13" fmla="*/ 39 h 259"/>
                <a:gd name="T14" fmla="*/ 217 w 227"/>
                <a:gd name="T15" fmla="*/ 52 h 259"/>
                <a:gd name="T16" fmla="*/ 220 w 227"/>
                <a:gd name="T17" fmla="*/ 69 h 259"/>
                <a:gd name="T18" fmla="*/ 216 w 227"/>
                <a:gd name="T19" fmla="*/ 93 h 259"/>
                <a:gd name="T20" fmla="*/ 209 w 227"/>
                <a:gd name="T21" fmla="*/ 110 h 259"/>
                <a:gd name="T22" fmla="*/ 194 w 227"/>
                <a:gd name="T23" fmla="*/ 124 h 259"/>
                <a:gd name="T24" fmla="*/ 174 w 227"/>
                <a:gd name="T25" fmla="*/ 133 h 259"/>
                <a:gd name="T26" fmla="*/ 192 w 227"/>
                <a:gd name="T27" fmla="*/ 139 h 259"/>
                <a:gd name="T28" fmla="*/ 204 w 227"/>
                <a:gd name="T29" fmla="*/ 149 h 259"/>
                <a:gd name="T30" fmla="*/ 210 w 227"/>
                <a:gd name="T31" fmla="*/ 163 h 259"/>
                <a:gd name="T32" fmla="*/ 214 w 227"/>
                <a:gd name="T33" fmla="*/ 183 h 259"/>
                <a:gd name="T34" fmla="*/ 218 w 227"/>
                <a:gd name="T35" fmla="*/ 228 h 259"/>
                <a:gd name="T36" fmla="*/ 221 w 227"/>
                <a:gd name="T37" fmla="*/ 245 h 259"/>
                <a:gd name="T38" fmla="*/ 227 w 227"/>
                <a:gd name="T39" fmla="*/ 259 h 259"/>
                <a:gd name="T40" fmla="*/ 192 w 227"/>
                <a:gd name="T41" fmla="*/ 240 h 259"/>
                <a:gd name="T42" fmla="*/ 188 w 227"/>
                <a:gd name="T43" fmla="*/ 202 h 259"/>
                <a:gd name="T44" fmla="*/ 185 w 227"/>
                <a:gd name="T45" fmla="*/ 174 h 259"/>
                <a:gd name="T46" fmla="*/ 178 w 227"/>
                <a:gd name="T47" fmla="*/ 160 h 259"/>
                <a:gd name="T48" fmla="*/ 166 w 227"/>
                <a:gd name="T49" fmla="*/ 152 h 259"/>
                <a:gd name="T50" fmla="*/ 148 w 227"/>
                <a:gd name="T51" fmla="*/ 147 h 259"/>
                <a:gd name="T52" fmla="*/ 27 w 227"/>
                <a:gd name="T53" fmla="*/ 147 h 259"/>
                <a:gd name="T54" fmla="*/ 0 w 227"/>
                <a:gd name="T55" fmla="*/ 259 h 259"/>
                <a:gd name="T56" fmla="*/ 27 w 227"/>
                <a:gd name="T57" fmla="*/ 23 h 259"/>
                <a:gd name="T58" fmla="*/ 123 w 227"/>
                <a:gd name="T59" fmla="*/ 122 h 259"/>
                <a:gd name="T60" fmla="*/ 154 w 227"/>
                <a:gd name="T61" fmla="*/ 120 h 259"/>
                <a:gd name="T62" fmla="*/ 175 w 227"/>
                <a:gd name="T63" fmla="*/ 112 h 259"/>
                <a:gd name="T64" fmla="*/ 184 w 227"/>
                <a:gd name="T65" fmla="*/ 104 h 259"/>
                <a:gd name="T66" fmla="*/ 188 w 227"/>
                <a:gd name="T67" fmla="*/ 96 h 259"/>
                <a:gd name="T68" fmla="*/ 192 w 227"/>
                <a:gd name="T69" fmla="*/ 85 h 259"/>
                <a:gd name="T70" fmla="*/ 193 w 227"/>
                <a:gd name="T71" fmla="*/ 73 h 259"/>
                <a:gd name="T72" fmla="*/ 192 w 227"/>
                <a:gd name="T73" fmla="*/ 59 h 259"/>
                <a:gd name="T74" fmla="*/ 188 w 227"/>
                <a:gd name="T75" fmla="*/ 48 h 259"/>
                <a:gd name="T76" fmla="*/ 182 w 227"/>
                <a:gd name="T77" fmla="*/ 40 h 259"/>
                <a:gd name="T78" fmla="*/ 175 w 227"/>
                <a:gd name="T79" fmla="*/ 34 h 259"/>
                <a:gd name="T80" fmla="*/ 152 w 227"/>
                <a:gd name="T81" fmla="*/ 26 h 259"/>
                <a:gd name="T82" fmla="*/ 119 w 227"/>
                <a:gd name="T83" fmla="*/ 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7" h="259">
                  <a:moveTo>
                    <a:pt x="0" y="0"/>
                  </a:move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6" y="16"/>
                  </a:lnTo>
                  <a:lnTo>
                    <a:pt x="202" y="21"/>
                  </a:lnTo>
                  <a:lnTo>
                    <a:pt x="206" y="26"/>
                  </a:lnTo>
                  <a:lnTo>
                    <a:pt x="210" y="32"/>
                  </a:lnTo>
                  <a:lnTo>
                    <a:pt x="214" y="39"/>
                  </a:lnTo>
                  <a:lnTo>
                    <a:pt x="216" y="45"/>
                  </a:lnTo>
                  <a:lnTo>
                    <a:pt x="217" y="52"/>
                  </a:lnTo>
                  <a:lnTo>
                    <a:pt x="218" y="60"/>
                  </a:lnTo>
                  <a:lnTo>
                    <a:pt x="220" y="69"/>
                  </a:lnTo>
                  <a:lnTo>
                    <a:pt x="218" y="81"/>
                  </a:lnTo>
                  <a:lnTo>
                    <a:pt x="216" y="93"/>
                  </a:lnTo>
                  <a:lnTo>
                    <a:pt x="214" y="102"/>
                  </a:lnTo>
                  <a:lnTo>
                    <a:pt x="209" y="110"/>
                  </a:lnTo>
                  <a:lnTo>
                    <a:pt x="202" y="118"/>
                  </a:lnTo>
                  <a:lnTo>
                    <a:pt x="194" y="124"/>
                  </a:lnTo>
                  <a:lnTo>
                    <a:pt x="185" y="130"/>
                  </a:lnTo>
                  <a:lnTo>
                    <a:pt x="174" y="133"/>
                  </a:lnTo>
                  <a:lnTo>
                    <a:pt x="184" y="135"/>
                  </a:lnTo>
                  <a:lnTo>
                    <a:pt x="192" y="139"/>
                  </a:lnTo>
                  <a:lnTo>
                    <a:pt x="199" y="143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10" y="163"/>
                  </a:lnTo>
                  <a:lnTo>
                    <a:pt x="212" y="172"/>
                  </a:lnTo>
                  <a:lnTo>
                    <a:pt x="214" y="183"/>
                  </a:lnTo>
                  <a:lnTo>
                    <a:pt x="216" y="207"/>
                  </a:lnTo>
                  <a:lnTo>
                    <a:pt x="218" y="228"/>
                  </a:lnTo>
                  <a:lnTo>
                    <a:pt x="218" y="238"/>
                  </a:lnTo>
                  <a:lnTo>
                    <a:pt x="221" y="245"/>
                  </a:lnTo>
                  <a:lnTo>
                    <a:pt x="223" y="252"/>
                  </a:lnTo>
                  <a:lnTo>
                    <a:pt x="227" y="259"/>
                  </a:lnTo>
                  <a:lnTo>
                    <a:pt x="197" y="259"/>
                  </a:lnTo>
                  <a:lnTo>
                    <a:pt x="192" y="240"/>
                  </a:lnTo>
                  <a:lnTo>
                    <a:pt x="190" y="222"/>
                  </a:lnTo>
                  <a:lnTo>
                    <a:pt x="188" y="202"/>
                  </a:lnTo>
                  <a:lnTo>
                    <a:pt x="187" y="183"/>
                  </a:lnTo>
                  <a:lnTo>
                    <a:pt x="185" y="174"/>
                  </a:lnTo>
                  <a:lnTo>
                    <a:pt x="182" y="166"/>
                  </a:lnTo>
                  <a:lnTo>
                    <a:pt x="178" y="160"/>
                  </a:lnTo>
                  <a:lnTo>
                    <a:pt x="173" y="156"/>
                  </a:lnTo>
                  <a:lnTo>
                    <a:pt x="166" y="152"/>
                  </a:lnTo>
                  <a:lnTo>
                    <a:pt x="157" y="149"/>
                  </a:lnTo>
                  <a:lnTo>
                    <a:pt x="148" y="147"/>
                  </a:lnTo>
                  <a:lnTo>
                    <a:pt x="136" y="147"/>
                  </a:lnTo>
                  <a:lnTo>
                    <a:pt x="27" y="147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  <a:moveTo>
                    <a:pt x="27" y="23"/>
                  </a:moveTo>
                  <a:lnTo>
                    <a:pt x="27" y="122"/>
                  </a:lnTo>
                  <a:lnTo>
                    <a:pt x="123" y="122"/>
                  </a:lnTo>
                  <a:lnTo>
                    <a:pt x="139" y="122"/>
                  </a:lnTo>
                  <a:lnTo>
                    <a:pt x="154" y="120"/>
                  </a:lnTo>
                  <a:lnTo>
                    <a:pt x="166" y="116"/>
                  </a:lnTo>
                  <a:lnTo>
                    <a:pt x="175" y="112"/>
                  </a:lnTo>
                  <a:lnTo>
                    <a:pt x="180" y="108"/>
                  </a:lnTo>
                  <a:lnTo>
                    <a:pt x="184" y="104"/>
                  </a:lnTo>
                  <a:lnTo>
                    <a:pt x="186" y="101"/>
                  </a:lnTo>
                  <a:lnTo>
                    <a:pt x="188" y="96"/>
                  </a:lnTo>
                  <a:lnTo>
                    <a:pt x="191" y="91"/>
                  </a:lnTo>
                  <a:lnTo>
                    <a:pt x="192" y="85"/>
                  </a:lnTo>
                  <a:lnTo>
                    <a:pt x="192" y="79"/>
                  </a:lnTo>
                  <a:lnTo>
                    <a:pt x="193" y="73"/>
                  </a:lnTo>
                  <a:lnTo>
                    <a:pt x="192" y="66"/>
                  </a:lnTo>
                  <a:lnTo>
                    <a:pt x="192" y="59"/>
                  </a:lnTo>
                  <a:lnTo>
                    <a:pt x="191" y="54"/>
                  </a:lnTo>
                  <a:lnTo>
                    <a:pt x="188" y="48"/>
                  </a:lnTo>
                  <a:lnTo>
                    <a:pt x="186" y="44"/>
                  </a:lnTo>
                  <a:lnTo>
                    <a:pt x="182" y="40"/>
                  </a:lnTo>
                  <a:lnTo>
                    <a:pt x="179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7" y="23"/>
                  </a:lnTo>
                  <a:lnTo>
                    <a:pt x="119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9138413" y="2282760"/>
              <a:ext cx="85725" cy="107950"/>
            </a:xfrm>
            <a:custGeom>
              <a:avLst/>
              <a:gdLst>
                <a:gd name="T0" fmla="*/ 26 w 217"/>
                <a:gd name="T1" fmla="*/ 190 h 273"/>
                <a:gd name="T2" fmla="*/ 32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7 w 217"/>
                <a:gd name="T15" fmla="*/ 226 h 273"/>
                <a:gd name="T16" fmla="*/ 187 w 217"/>
                <a:gd name="T17" fmla="*/ 211 h 273"/>
                <a:gd name="T18" fmla="*/ 189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7 w 217"/>
                <a:gd name="T31" fmla="*/ 67 h 273"/>
                <a:gd name="T32" fmla="*/ 14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4 w 217"/>
                <a:gd name="T39" fmla="*/ 3 h 273"/>
                <a:gd name="T40" fmla="*/ 107 w 217"/>
                <a:gd name="T41" fmla="*/ 0 h 273"/>
                <a:gd name="T42" fmla="*/ 140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1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8 w 217"/>
                <a:gd name="T67" fmla="*/ 54 h 273"/>
                <a:gd name="T68" fmla="*/ 35 w 217"/>
                <a:gd name="T69" fmla="*/ 68 h 273"/>
                <a:gd name="T70" fmla="*/ 38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3 w 217"/>
                <a:gd name="T81" fmla="*/ 168 h 273"/>
                <a:gd name="T82" fmla="*/ 217 w 217"/>
                <a:gd name="T83" fmla="*/ 203 h 273"/>
                <a:gd name="T84" fmla="*/ 210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6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7 w 217"/>
                <a:gd name="T101" fmla="*/ 222 h 273"/>
                <a:gd name="T102" fmla="*/ 0 w 217"/>
                <a:gd name="T103" fmla="*/ 195 h 273"/>
                <a:gd name="T104" fmla="*/ 26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2"/>
                  </a:moveTo>
                  <a:lnTo>
                    <a:pt x="26" y="183"/>
                  </a:lnTo>
                  <a:lnTo>
                    <a:pt x="26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2" y="209"/>
                  </a:lnTo>
                  <a:lnTo>
                    <a:pt x="35" y="215"/>
                  </a:lnTo>
                  <a:lnTo>
                    <a:pt x="38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4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7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89" y="201"/>
                  </a:lnTo>
                  <a:lnTo>
                    <a:pt x="189" y="195"/>
                  </a:lnTo>
                  <a:lnTo>
                    <a:pt x="189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4" y="160"/>
                  </a:lnTo>
                  <a:lnTo>
                    <a:pt x="154" y="157"/>
                  </a:lnTo>
                  <a:lnTo>
                    <a:pt x="140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7" y="76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4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3"/>
                  </a:lnTo>
                  <a:lnTo>
                    <a:pt x="150" y="5"/>
                  </a:lnTo>
                  <a:lnTo>
                    <a:pt x="158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1" y="47"/>
                  </a:lnTo>
                  <a:lnTo>
                    <a:pt x="205" y="54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3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79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4" y="45"/>
                  </a:lnTo>
                  <a:lnTo>
                    <a:pt x="42" y="49"/>
                  </a:lnTo>
                  <a:lnTo>
                    <a:pt x="38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3" y="98"/>
                  </a:lnTo>
                  <a:lnTo>
                    <a:pt x="50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1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3" y="220"/>
                  </a:lnTo>
                  <a:lnTo>
                    <a:pt x="210" y="227"/>
                  </a:lnTo>
                  <a:lnTo>
                    <a:pt x="206" y="234"/>
                  </a:lnTo>
                  <a:lnTo>
                    <a:pt x="201" y="241"/>
                  </a:lnTo>
                  <a:lnTo>
                    <a:pt x="197" y="247"/>
                  </a:lnTo>
                  <a:lnTo>
                    <a:pt x="189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6" y="269"/>
                  </a:lnTo>
                  <a:lnTo>
                    <a:pt x="146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2"/>
                  </a:lnTo>
                  <a:lnTo>
                    <a:pt x="4" y="214"/>
                  </a:lnTo>
                  <a:lnTo>
                    <a:pt x="1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9247950" y="2285935"/>
              <a:ext cx="90488" cy="103188"/>
            </a:xfrm>
            <a:custGeom>
              <a:avLst/>
              <a:gdLst>
                <a:gd name="T0" fmla="*/ 100 w 227"/>
                <a:gd name="T1" fmla="*/ 22 h 259"/>
                <a:gd name="T2" fmla="*/ 0 w 227"/>
                <a:gd name="T3" fmla="*/ 22 h 259"/>
                <a:gd name="T4" fmla="*/ 0 w 227"/>
                <a:gd name="T5" fmla="*/ 0 h 259"/>
                <a:gd name="T6" fmla="*/ 227 w 227"/>
                <a:gd name="T7" fmla="*/ 0 h 259"/>
                <a:gd name="T8" fmla="*/ 227 w 227"/>
                <a:gd name="T9" fmla="*/ 22 h 259"/>
                <a:gd name="T10" fmla="*/ 127 w 227"/>
                <a:gd name="T11" fmla="*/ 22 h 259"/>
                <a:gd name="T12" fmla="*/ 127 w 227"/>
                <a:gd name="T13" fmla="*/ 259 h 259"/>
                <a:gd name="T14" fmla="*/ 100 w 227"/>
                <a:gd name="T15" fmla="*/ 259 h 259"/>
                <a:gd name="T16" fmla="*/ 100 w 227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59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0" y="259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9354313" y="2285935"/>
              <a:ext cx="106363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9479725" y="2282760"/>
              <a:ext cx="107950" cy="107950"/>
            </a:xfrm>
            <a:custGeom>
              <a:avLst/>
              <a:gdLst>
                <a:gd name="T0" fmla="*/ 107 w 275"/>
                <a:gd name="T1" fmla="*/ 271 h 273"/>
                <a:gd name="T2" fmla="*/ 68 w 275"/>
                <a:gd name="T3" fmla="*/ 259 h 273"/>
                <a:gd name="T4" fmla="*/ 36 w 275"/>
                <a:gd name="T5" fmla="*/ 238 h 273"/>
                <a:gd name="T6" fmla="*/ 15 w 275"/>
                <a:gd name="T7" fmla="*/ 207 h 273"/>
                <a:gd name="T8" fmla="*/ 3 w 275"/>
                <a:gd name="T9" fmla="*/ 167 h 273"/>
                <a:gd name="T10" fmla="*/ 0 w 275"/>
                <a:gd name="T11" fmla="*/ 122 h 273"/>
                <a:gd name="T12" fmla="*/ 10 w 275"/>
                <a:gd name="T13" fmla="*/ 80 h 273"/>
                <a:gd name="T14" fmla="*/ 28 w 275"/>
                <a:gd name="T15" fmla="*/ 46 h 273"/>
                <a:gd name="T16" fmla="*/ 57 w 275"/>
                <a:gd name="T17" fmla="*/ 21 h 273"/>
                <a:gd name="T18" fmla="*/ 93 w 275"/>
                <a:gd name="T19" fmla="*/ 5 h 273"/>
                <a:gd name="T20" fmla="*/ 137 w 275"/>
                <a:gd name="T21" fmla="*/ 0 h 273"/>
                <a:gd name="T22" fmla="*/ 181 w 275"/>
                <a:gd name="T23" fmla="*/ 5 h 273"/>
                <a:gd name="T24" fmla="*/ 219 w 275"/>
                <a:gd name="T25" fmla="*/ 21 h 273"/>
                <a:gd name="T26" fmla="*/ 246 w 275"/>
                <a:gd name="T27" fmla="*/ 46 h 273"/>
                <a:gd name="T28" fmla="*/ 265 w 275"/>
                <a:gd name="T29" fmla="*/ 80 h 273"/>
                <a:gd name="T30" fmla="*/ 274 w 275"/>
                <a:gd name="T31" fmla="*/ 122 h 273"/>
                <a:gd name="T32" fmla="*/ 272 w 275"/>
                <a:gd name="T33" fmla="*/ 167 h 273"/>
                <a:gd name="T34" fmla="*/ 261 w 275"/>
                <a:gd name="T35" fmla="*/ 207 h 273"/>
                <a:gd name="T36" fmla="*/ 238 w 275"/>
                <a:gd name="T37" fmla="*/ 238 h 273"/>
                <a:gd name="T38" fmla="*/ 208 w 275"/>
                <a:gd name="T39" fmla="*/ 259 h 273"/>
                <a:gd name="T40" fmla="*/ 168 w 275"/>
                <a:gd name="T41" fmla="*/ 271 h 273"/>
                <a:gd name="T42" fmla="*/ 249 w 275"/>
                <a:gd name="T43" fmla="*/ 138 h 273"/>
                <a:gd name="T44" fmla="*/ 244 w 275"/>
                <a:gd name="T45" fmla="*/ 101 h 273"/>
                <a:gd name="T46" fmla="*/ 232 w 275"/>
                <a:gd name="T47" fmla="*/ 71 h 273"/>
                <a:gd name="T48" fmla="*/ 211 w 275"/>
                <a:gd name="T49" fmla="*/ 48 h 273"/>
                <a:gd name="T50" fmla="*/ 184 w 275"/>
                <a:gd name="T51" fmla="*/ 33 h 273"/>
                <a:gd name="T52" fmla="*/ 150 w 275"/>
                <a:gd name="T53" fmla="*/ 25 h 273"/>
                <a:gd name="T54" fmla="*/ 113 w 275"/>
                <a:gd name="T55" fmla="*/ 28 h 273"/>
                <a:gd name="T56" fmla="*/ 81 w 275"/>
                <a:gd name="T57" fmla="*/ 37 h 273"/>
                <a:gd name="T58" fmla="*/ 56 w 275"/>
                <a:gd name="T59" fmla="*/ 55 h 273"/>
                <a:gd name="T60" fmla="*/ 39 w 275"/>
                <a:gd name="T61" fmla="*/ 80 h 273"/>
                <a:gd name="T62" fmla="*/ 28 w 275"/>
                <a:gd name="T63" fmla="*/ 112 h 273"/>
                <a:gd name="T64" fmla="*/ 27 w 275"/>
                <a:gd name="T65" fmla="*/ 149 h 273"/>
                <a:gd name="T66" fmla="*/ 34 w 275"/>
                <a:gd name="T67" fmla="*/ 184 h 273"/>
                <a:gd name="T68" fmla="*/ 50 w 275"/>
                <a:gd name="T69" fmla="*/ 211 h 273"/>
                <a:gd name="T70" fmla="*/ 72 w 275"/>
                <a:gd name="T71" fmla="*/ 232 h 273"/>
                <a:gd name="T72" fmla="*/ 101 w 275"/>
                <a:gd name="T73" fmla="*/ 245 h 273"/>
                <a:gd name="T74" fmla="*/ 137 w 275"/>
                <a:gd name="T75" fmla="*/ 248 h 273"/>
                <a:gd name="T76" fmla="*/ 173 w 275"/>
                <a:gd name="T77" fmla="*/ 245 h 273"/>
                <a:gd name="T78" fmla="*/ 203 w 275"/>
                <a:gd name="T79" fmla="*/ 232 h 273"/>
                <a:gd name="T80" fmla="*/ 226 w 275"/>
                <a:gd name="T81" fmla="*/ 211 h 273"/>
                <a:gd name="T82" fmla="*/ 240 w 275"/>
                <a:gd name="T83" fmla="*/ 184 h 273"/>
                <a:gd name="T84" fmla="*/ 247 w 275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7" y="273"/>
                  </a:moveTo>
                  <a:lnTo>
                    <a:pt x="121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57" y="253"/>
                  </a:lnTo>
                  <a:lnTo>
                    <a:pt x="46" y="246"/>
                  </a:lnTo>
                  <a:lnTo>
                    <a:pt x="36" y="238"/>
                  </a:lnTo>
                  <a:lnTo>
                    <a:pt x="28" y="228"/>
                  </a:lnTo>
                  <a:lnTo>
                    <a:pt x="21" y="217"/>
                  </a:lnTo>
                  <a:lnTo>
                    <a:pt x="15" y="207"/>
                  </a:lnTo>
                  <a:lnTo>
                    <a:pt x="10" y="194"/>
                  </a:lnTo>
                  <a:lnTo>
                    <a:pt x="5" y="182"/>
                  </a:lnTo>
                  <a:lnTo>
                    <a:pt x="3" y="167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3" y="107"/>
                  </a:lnTo>
                  <a:lnTo>
                    <a:pt x="5" y="93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7" y="21"/>
                  </a:lnTo>
                  <a:lnTo>
                    <a:pt x="68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1" y="5"/>
                  </a:lnTo>
                  <a:lnTo>
                    <a:pt x="195" y="10"/>
                  </a:lnTo>
                  <a:lnTo>
                    <a:pt x="208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6" y="46"/>
                  </a:lnTo>
                  <a:lnTo>
                    <a:pt x="255" y="56"/>
                  </a:lnTo>
                  <a:lnTo>
                    <a:pt x="261" y="68"/>
                  </a:lnTo>
                  <a:lnTo>
                    <a:pt x="265" y="80"/>
                  </a:lnTo>
                  <a:lnTo>
                    <a:pt x="270" y="93"/>
                  </a:lnTo>
                  <a:lnTo>
                    <a:pt x="272" y="107"/>
                  </a:lnTo>
                  <a:lnTo>
                    <a:pt x="274" y="122"/>
                  </a:lnTo>
                  <a:lnTo>
                    <a:pt x="275" y="138"/>
                  </a:lnTo>
                  <a:lnTo>
                    <a:pt x="274" y="153"/>
                  </a:lnTo>
                  <a:lnTo>
                    <a:pt x="272" y="167"/>
                  </a:lnTo>
                  <a:lnTo>
                    <a:pt x="270" y="182"/>
                  </a:lnTo>
                  <a:lnTo>
                    <a:pt x="265" y="194"/>
                  </a:lnTo>
                  <a:lnTo>
                    <a:pt x="261" y="207"/>
                  </a:lnTo>
                  <a:lnTo>
                    <a:pt x="255" y="217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8" y="259"/>
                  </a:lnTo>
                  <a:lnTo>
                    <a:pt x="195" y="264"/>
                  </a:lnTo>
                  <a:lnTo>
                    <a:pt x="181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7" y="273"/>
                  </a:lnTo>
                  <a:close/>
                  <a:moveTo>
                    <a:pt x="249" y="138"/>
                  </a:moveTo>
                  <a:lnTo>
                    <a:pt x="247" y="124"/>
                  </a:lnTo>
                  <a:lnTo>
                    <a:pt x="246" y="112"/>
                  </a:lnTo>
                  <a:lnTo>
                    <a:pt x="244" y="101"/>
                  </a:lnTo>
                  <a:lnTo>
                    <a:pt x="240" y="90"/>
                  </a:lnTo>
                  <a:lnTo>
                    <a:pt x="237" y="80"/>
                  </a:lnTo>
                  <a:lnTo>
                    <a:pt x="232" y="71"/>
                  </a:lnTo>
                  <a:lnTo>
                    <a:pt x="226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3" y="42"/>
                  </a:lnTo>
                  <a:lnTo>
                    <a:pt x="193" y="37"/>
                  </a:lnTo>
                  <a:lnTo>
                    <a:pt x="184" y="33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1" y="30"/>
                  </a:lnTo>
                  <a:lnTo>
                    <a:pt x="90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4" y="48"/>
                  </a:lnTo>
                  <a:lnTo>
                    <a:pt x="56" y="55"/>
                  </a:lnTo>
                  <a:lnTo>
                    <a:pt x="50" y="62"/>
                  </a:lnTo>
                  <a:lnTo>
                    <a:pt x="44" y="71"/>
                  </a:lnTo>
                  <a:lnTo>
                    <a:pt x="39" y="80"/>
                  </a:lnTo>
                  <a:lnTo>
                    <a:pt x="34" y="90"/>
                  </a:lnTo>
                  <a:lnTo>
                    <a:pt x="30" y="101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8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4"/>
                  </a:lnTo>
                  <a:lnTo>
                    <a:pt x="39" y="194"/>
                  </a:lnTo>
                  <a:lnTo>
                    <a:pt x="44" y="203"/>
                  </a:lnTo>
                  <a:lnTo>
                    <a:pt x="50" y="211"/>
                  </a:lnTo>
                  <a:lnTo>
                    <a:pt x="56" y="219"/>
                  </a:lnTo>
                  <a:lnTo>
                    <a:pt x="64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0" y="241"/>
                  </a:lnTo>
                  <a:lnTo>
                    <a:pt x="101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3" y="245"/>
                  </a:lnTo>
                  <a:lnTo>
                    <a:pt x="184" y="241"/>
                  </a:lnTo>
                  <a:lnTo>
                    <a:pt x="193" y="236"/>
                  </a:lnTo>
                  <a:lnTo>
                    <a:pt x="203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6" y="211"/>
                  </a:lnTo>
                  <a:lnTo>
                    <a:pt x="232" y="203"/>
                  </a:lnTo>
                  <a:lnTo>
                    <a:pt x="237" y="194"/>
                  </a:lnTo>
                  <a:lnTo>
                    <a:pt x="240" y="184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7" y="149"/>
                  </a:lnTo>
                  <a:lnTo>
                    <a:pt x="249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9679750" y="2254185"/>
              <a:ext cx="85725" cy="136525"/>
            </a:xfrm>
            <a:custGeom>
              <a:avLst/>
              <a:gdLst>
                <a:gd name="T0" fmla="*/ 26 w 218"/>
                <a:gd name="T1" fmla="*/ 262 h 345"/>
                <a:gd name="T2" fmla="*/ 32 w 218"/>
                <a:gd name="T3" fmla="*/ 281 h 345"/>
                <a:gd name="T4" fmla="*/ 43 w 218"/>
                <a:gd name="T5" fmla="*/ 298 h 345"/>
                <a:gd name="T6" fmla="*/ 61 w 218"/>
                <a:gd name="T7" fmla="*/ 310 h 345"/>
                <a:gd name="T8" fmla="*/ 83 w 218"/>
                <a:gd name="T9" fmla="*/ 318 h 345"/>
                <a:gd name="T10" fmla="*/ 109 w 218"/>
                <a:gd name="T11" fmla="*/ 320 h 345"/>
                <a:gd name="T12" fmla="*/ 157 w 218"/>
                <a:gd name="T13" fmla="*/ 312 h 345"/>
                <a:gd name="T14" fmla="*/ 178 w 218"/>
                <a:gd name="T15" fmla="*/ 298 h 345"/>
                <a:gd name="T16" fmla="*/ 187 w 218"/>
                <a:gd name="T17" fmla="*/ 283 h 345"/>
                <a:gd name="T18" fmla="*/ 190 w 218"/>
                <a:gd name="T19" fmla="*/ 267 h 345"/>
                <a:gd name="T20" fmla="*/ 181 w 218"/>
                <a:gd name="T21" fmla="*/ 242 h 345"/>
                <a:gd name="T22" fmla="*/ 153 w 218"/>
                <a:gd name="T23" fmla="*/ 229 h 345"/>
                <a:gd name="T24" fmla="*/ 69 w 218"/>
                <a:gd name="T25" fmla="*/ 212 h 345"/>
                <a:gd name="T26" fmla="*/ 31 w 218"/>
                <a:gd name="T27" fmla="*/ 198 h 345"/>
                <a:gd name="T28" fmla="*/ 11 w 218"/>
                <a:gd name="T29" fmla="*/ 171 h 345"/>
                <a:gd name="T30" fmla="*/ 8 w 218"/>
                <a:gd name="T31" fmla="*/ 139 h 345"/>
                <a:gd name="T32" fmla="*/ 14 w 218"/>
                <a:gd name="T33" fmla="*/ 117 h 345"/>
                <a:gd name="T34" fmla="*/ 27 w 218"/>
                <a:gd name="T35" fmla="*/ 99 h 345"/>
                <a:gd name="T36" fmla="*/ 48 w 218"/>
                <a:gd name="T37" fmla="*/ 84 h 345"/>
                <a:gd name="T38" fmla="*/ 74 w 218"/>
                <a:gd name="T39" fmla="*/ 75 h 345"/>
                <a:gd name="T40" fmla="*/ 106 w 218"/>
                <a:gd name="T41" fmla="*/ 72 h 345"/>
                <a:gd name="T42" fmla="*/ 140 w 218"/>
                <a:gd name="T43" fmla="*/ 75 h 345"/>
                <a:gd name="T44" fmla="*/ 166 w 218"/>
                <a:gd name="T45" fmla="*/ 84 h 345"/>
                <a:gd name="T46" fmla="*/ 188 w 218"/>
                <a:gd name="T47" fmla="*/ 99 h 345"/>
                <a:gd name="T48" fmla="*/ 202 w 218"/>
                <a:gd name="T49" fmla="*/ 119 h 345"/>
                <a:gd name="T50" fmla="*/ 210 w 218"/>
                <a:gd name="T51" fmla="*/ 143 h 345"/>
                <a:gd name="T52" fmla="*/ 183 w 218"/>
                <a:gd name="T53" fmla="*/ 145 h 345"/>
                <a:gd name="T54" fmla="*/ 177 w 218"/>
                <a:gd name="T55" fmla="*/ 128 h 345"/>
                <a:gd name="T56" fmla="*/ 166 w 218"/>
                <a:gd name="T57" fmla="*/ 114 h 345"/>
                <a:gd name="T58" fmla="*/ 151 w 218"/>
                <a:gd name="T59" fmla="*/ 105 h 345"/>
                <a:gd name="T60" fmla="*/ 124 w 218"/>
                <a:gd name="T61" fmla="*/ 97 h 345"/>
                <a:gd name="T62" fmla="*/ 77 w 218"/>
                <a:gd name="T63" fmla="*/ 100 h 345"/>
                <a:gd name="T64" fmla="*/ 49 w 218"/>
                <a:gd name="T65" fmla="*/ 113 h 345"/>
                <a:gd name="T66" fmla="*/ 39 w 218"/>
                <a:gd name="T67" fmla="*/ 126 h 345"/>
                <a:gd name="T68" fmla="*/ 35 w 218"/>
                <a:gd name="T69" fmla="*/ 140 h 345"/>
                <a:gd name="T70" fmla="*/ 38 w 218"/>
                <a:gd name="T71" fmla="*/ 163 h 345"/>
                <a:gd name="T72" fmla="*/ 60 w 218"/>
                <a:gd name="T73" fmla="*/ 180 h 345"/>
                <a:gd name="T74" fmla="*/ 99 w 218"/>
                <a:gd name="T75" fmla="*/ 190 h 345"/>
                <a:gd name="T76" fmla="*/ 180 w 218"/>
                <a:gd name="T77" fmla="*/ 207 h 345"/>
                <a:gd name="T78" fmla="*/ 205 w 218"/>
                <a:gd name="T79" fmla="*/ 225 h 345"/>
                <a:gd name="T80" fmla="*/ 213 w 218"/>
                <a:gd name="T81" fmla="*/ 240 h 345"/>
                <a:gd name="T82" fmla="*/ 217 w 218"/>
                <a:gd name="T83" fmla="*/ 275 h 345"/>
                <a:gd name="T84" fmla="*/ 211 w 218"/>
                <a:gd name="T85" fmla="*/ 299 h 345"/>
                <a:gd name="T86" fmla="*/ 196 w 218"/>
                <a:gd name="T87" fmla="*/ 319 h 345"/>
                <a:gd name="T88" fmla="*/ 175 w 218"/>
                <a:gd name="T89" fmla="*/ 333 h 345"/>
                <a:gd name="T90" fmla="*/ 146 w 218"/>
                <a:gd name="T91" fmla="*/ 343 h 345"/>
                <a:gd name="T92" fmla="*/ 111 w 218"/>
                <a:gd name="T93" fmla="*/ 345 h 345"/>
                <a:gd name="T94" fmla="*/ 75 w 218"/>
                <a:gd name="T95" fmla="*/ 342 h 345"/>
                <a:gd name="T96" fmla="*/ 45 w 218"/>
                <a:gd name="T97" fmla="*/ 332 h 345"/>
                <a:gd name="T98" fmla="*/ 23 w 218"/>
                <a:gd name="T99" fmla="*/ 316 h 345"/>
                <a:gd name="T100" fmla="*/ 7 w 218"/>
                <a:gd name="T101" fmla="*/ 294 h 345"/>
                <a:gd name="T102" fmla="*/ 0 w 218"/>
                <a:gd name="T103" fmla="*/ 267 h 345"/>
                <a:gd name="T104" fmla="*/ 26 w 218"/>
                <a:gd name="T105" fmla="*/ 254 h 345"/>
                <a:gd name="T106" fmla="*/ 122 w 218"/>
                <a:gd name="T107" fmla="*/ 53 h 345"/>
                <a:gd name="T108" fmla="*/ 69 w 218"/>
                <a:gd name="T10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5">
                  <a:moveTo>
                    <a:pt x="26" y="254"/>
                  </a:moveTo>
                  <a:lnTo>
                    <a:pt x="26" y="255"/>
                  </a:lnTo>
                  <a:lnTo>
                    <a:pt x="26" y="262"/>
                  </a:lnTo>
                  <a:lnTo>
                    <a:pt x="27" y="269"/>
                  </a:lnTo>
                  <a:lnTo>
                    <a:pt x="30" y="275"/>
                  </a:lnTo>
                  <a:lnTo>
                    <a:pt x="32" y="281"/>
                  </a:lnTo>
                  <a:lnTo>
                    <a:pt x="35" y="287"/>
                  </a:lnTo>
                  <a:lnTo>
                    <a:pt x="39" y="293"/>
                  </a:lnTo>
                  <a:lnTo>
                    <a:pt x="43" y="298"/>
                  </a:lnTo>
                  <a:lnTo>
                    <a:pt x="49" y="302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3"/>
                  </a:lnTo>
                  <a:lnTo>
                    <a:pt x="74" y="316"/>
                  </a:lnTo>
                  <a:lnTo>
                    <a:pt x="83" y="318"/>
                  </a:lnTo>
                  <a:lnTo>
                    <a:pt x="91" y="319"/>
                  </a:lnTo>
                  <a:lnTo>
                    <a:pt x="99" y="320"/>
                  </a:lnTo>
                  <a:lnTo>
                    <a:pt x="109" y="320"/>
                  </a:lnTo>
                  <a:lnTo>
                    <a:pt x="127" y="319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1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4" y="288"/>
                  </a:lnTo>
                  <a:lnTo>
                    <a:pt x="187" y="283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7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4" y="221"/>
                  </a:lnTo>
                  <a:lnTo>
                    <a:pt x="69" y="212"/>
                  </a:lnTo>
                  <a:lnTo>
                    <a:pt x="55" y="208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0"/>
                  </a:lnTo>
                  <a:lnTo>
                    <a:pt x="15" y="182"/>
                  </a:lnTo>
                  <a:lnTo>
                    <a:pt x="11" y="171"/>
                  </a:lnTo>
                  <a:lnTo>
                    <a:pt x="8" y="161"/>
                  </a:lnTo>
                  <a:lnTo>
                    <a:pt x="7" y="148"/>
                  </a:lnTo>
                  <a:lnTo>
                    <a:pt x="8" y="139"/>
                  </a:lnTo>
                  <a:lnTo>
                    <a:pt x="9" y="131"/>
                  </a:lnTo>
                  <a:lnTo>
                    <a:pt x="11" y="124"/>
                  </a:lnTo>
                  <a:lnTo>
                    <a:pt x="14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3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6" y="81"/>
                  </a:lnTo>
                  <a:lnTo>
                    <a:pt x="65" y="77"/>
                  </a:lnTo>
                  <a:lnTo>
                    <a:pt x="74" y="75"/>
                  </a:lnTo>
                  <a:lnTo>
                    <a:pt x="85" y="74"/>
                  </a:lnTo>
                  <a:lnTo>
                    <a:pt x="96" y="72"/>
                  </a:lnTo>
                  <a:lnTo>
                    <a:pt x="106" y="72"/>
                  </a:lnTo>
                  <a:lnTo>
                    <a:pt x="118" y="72"/>
                  </a:lnTo>
                  <a:lnTo>
                    <a:pt x="129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6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4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8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4" y="97"/>
                  </a:lnTo>
                  <a:lnTo>
                    <a:pt x="108" y="96"/>
                  </a:lnTo>
                  <a:lnTo>
                    <a:pt x="91" y="97"/>
                  </a:lnTo>
                  <a:lnTo>
                    <a:pt x="77" y="100"/>
                  </a:lnTo>
                  <a:lnTo>
                    <a:pt x="63" y="103"/>
                  </a:lnTo>
                  <a:lnTo>
                    <a:pt x="54" y="109"/>
                  </a:lnTo>
                  <a:lnTo>
                    <a:pt x="49" y="113"/>
                  </a:lnTo>
                  <a:lnTo>
                    <a:pt x="45" y="117"/>
                  </a:lnTo>
                  <a:lnTo>
                    <a:pt x="42" y="121"/>
                  </a:lnTo>
                  <a:lnTo>
                    <a:pt x="39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0"/>
                  </a:lnTo>
                  <a:lnTo>
                    <a:pt x="35" y="146"/>
                  </a:lnTo>
                  <a:lnTo>
                    <a:pt x="35" y="156"/>
                  </a:lnTo>
                  <a:lnTo>
                    <a:pt x="38" y="163"/>
                  </a:lnTo>
                  <a:lnTo>
                    <a:pt x="43" y="170"/>
                  </a:lnTo>
                  <a:lnTo>
                    <a:pt x="50" y="176"/>
                  </a:lnTo>
                  <a:lnTo>
                    <a:pt x="60" y="180"/>
                  </a:lnTo>
                  <a:lnTo>
                    <a:pt x="71" y="184"/>
                  </a:lnTo>
                  <a:lnTo>
                    <a:pt x="84" y="187"/>
                  </a:lnTo>
                  <a:lnTo>
                    <a:pt x="99" y="190"/>
                  </a:lnTo>
                  <a:lnTo>
                    <a:pt x="148" y="199"/>
                  </a:lnTo>
                  <a:lnTo>
                    <a:pt x="165" y="202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1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0"/>
                  </a:lnTo>
                  <a:lnTo>
                    <a:pt x="217" y="252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3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3"/>
                  </a:lnTo>
                  <a:lnTo>
                    <a:pt x="196" y="319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3"/>
                  </a:lnTo>
                  <a:lnTo>
                    <a:pt x="166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5" y="344"/>
                  </a:lnTo>
                  <a:lnTo>
                    <a:pt x="123" y="345"/>
                  </a:lnTo>
                  <a:lnTo>
                    <a:pt x="111" y="345"/>
                  </a:lnTo>
                  <a:lnTo>
                    <a:pt x="98" y="345"/>
                  </a:lnTo>
                  <a:lnTo>
                    <a:pt x="86" y="344"/>
                  </a:lnTo>
                  <a:lnTo>
                    <a:pt x="75" y="342"/>
                  </a:lnTo>
                  <a:lnTo>
                    <a:pt x="65" y="339"/>
                  </a:lnTo>
                  <a:lnTo>
                    <a:pt x="55" y="336"/>
                  </a:lnTo>
                  <a:lnTo>
                    <a:pt x="45" y="332"/>
                  </a:lnTo>
                  <a:lnTo>
                    <a:pt x="37" y="327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8"/>
                  </a:lnTo>
                  <a:lnTo>
                    <a:pt x="12" y="301"/>
                  </a:lnTo>
                  <a:lnTo>
                    <a:pt x="7" y="294"/>
                  </a:lnTo>
                  <a:lnTo>
                    <a:pt x="3" y="286"/>
                  </a:lnTo>
                  <a:lnTo>
                    <a:pt x="2" y="276"/>
                  </a:lnTo>
                  <a:lnTo>
                    <a:pt x="0" y="267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26" y="254"/>
                  </a:lnTo>
                  <a:close/>
                  <a:moveTo>
                    <a:pt x="145" y="0"/>
                  </a:moveTo>
                  <a:lnTo>
                    <a:pt x="172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69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9800400" y="2285935"/>
              <a:ext cx="88900" cy="103188"/>
            </a:xfrm>
            <a:custGeom>
              <a:avLst/>
              <a:gdLst>
                <a:gd name="T0" fmla="*/ 0 w 225"/>
                <a:gd name="T1" fmla="*/ 0 h 259"/>
                <a:gd name="T2" fmla="*/ 27 w 225"/>
                <a:gd name="T3" fmla="*/ 0 h 259"/>
                <a:gd name="T4" fmla="*/ 27 w 225"/>
                <a:gd name="T5" fmla="*/ 141 h 259"/>
                <a:gd name="T6" fmla="*/ 189 w 225"/>
                <a:gd name="T7" fmla="*/ 0 h 259"/>
                <a:gd name="T8" fmla="*/ 225 w 225"/>
                <a:gd name="T9" fmla="*/ 0 h 259"/>
                <a:gd name="T10" fmla="*/ 102 w 225"/>
                <a:gd name="T11" fmla="*/ 108 h 259"/>
                <a:gd name="T12" fmla="*/ 225 w 225"/>
                <a:gd name="T13" fmla="*/ 259 h 259"/>
                <a:gd name="T14" fmla="*/ 192 w 225"/>
                <a:gd name="T15" fmla="*/ 259 h 259"/>
                <a:gd name="T16" fmla="*/ 82 w 225"/>
                <a:gd name="T17" fmla="*/ 125 h 259"/>
                <a:gd name="T18" fmla="*/ 27 w 225"/>
                <a:gd name="T19" fmla="*/ 172 h 259"/>
                <a:gd name="T20" fmla="*/ 27 w 225"/>
                <a:gd name="T21" fmla="*/ 259 h 259"/>
                <a:gd name="T22" fmla="*/ 0 w 225"/>
                <a:gd name="T23" fmla="*/ 259 h 259"/>
                <a:gd name="T24" fmla="*/ 0 w 225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59">
                  <a:moveTo>
                    <a:pt x="0" y="0"/>
                  </a:moveTo>
                  <a:lnTo>
                    <a:pt x="27" y="0"/>
                  </a:lnTo>
                  <a:lnTo>
                    <a:pt x="27" y="141"/>
                  </a:lnTo>
                  <a:lnTo>
                    <a:pt x="189" y="0"/>
                  </a:lnTo>
                  <a:lnTo>
                    <a:pt x="225" y="0"/>
                  </a:lnTo>
                  <a:lnTo>
                    <a:pt x="102" y="108"/>
                  </a:lnTo>
                  <a:lnTo>
                    <a:pt x="225" y="259"/>
                  </a:lnTo>
                  <a:lnTo>
                    <a:pt x="192" y="259"/>
                  </a:lnTo>
                  <a:lnTo>
                    <a:pt x="82" y="125"/>
                  </a:lnTo>
                  <a:lnTo>
                    <a:pt x="27" y="172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 userDrawn="1"/>
          </p:nvSpPr>
          <p:spPr bwMode="auto">
            <a:xfrm>
              <a:off x="9906763" y="2282760"/>
              <a:ext cx="109538" cy="107950"/>
            </a:xfrm>
            <a:custGeom>
              <a:avLst/>
              <a:gdLst>
                <a:gd name="T0" fmla="*/ 107 w 276"/>
                <a:gd name="T1" fmla="*/ 271 h 273"/>
                <a:gd name="T2" fmla="*/ 67 w 276"/>
                <a:gd name="T3" fmla="*/ 259 h 273"/>
                <a:gd name="T4" fmla="*/ 37 w 276"/>
                <a:gd name="T5" fmla="*/ 238 h 273"/>
                <a:gd name="T6" fmla="*/ 14 w 276"/>
                <a:gd name="T7" fmla="*/ 207 h 273"/>
                <a:gd name="T8" fmla="*/ 2 w 276"/>
                <a:gd name="T9" fmla="*/ 167 h 273"/>
                <a:gd name="T10" fmla="*/ 1 w 276"/>
                <a:gd name="T11" fmla="*/ 122 h 273"/>
                <a:gd name="T12" fmla="*/ 9 w 276"/>
                <a:gd name="T13" fmla="*/ 80 h 273"/>
                <a:gd name="T14" fmla="*/ 29 w 276"/>
                <a:gd name="T15" fmla="*/ 46 h 273"/>
                <a:gd name="T16" fmla="*/ 56 w 276"/>
                <a:gd name="T17" fmla="*/ 21 h 273"/>
                <a:gd name="T18" fmla="*/ 93 w 276"/>
                <a:gd name="T19" fmla="*/ 5 h 273"/>
                <a:gd name="T20" fmla="*/ 138 w 276"/>
                <a:gd name="T21" fmla="*/ 0 h 273"/>
                <a:gd name="T22" fmla="*/ 182 w 276"/>
                <a:gd name="T23" fmla="*/ 5 h 273"/>
                <a:gd name="T24" fmla="*/ 219 w 276"/>
                <a:gd name="T25" fmla="*/ 21 h 273"/>
                <a:gd name="T26" fmla="*/ 247 w 276"/>
                <a:gd name="T27" fmla="*/ 46 h 273"/>
                <a:gd name="T28" fmla="*/ 266 w 276"/>
                <a:gd name="T29" fmla="*/ 80 h 273"/>
                <a:gd name="T30" fmla="*/ 274 w 276"/>
                <a:gd name="T31" fmla="*/ 122 h 273"/>
                <a:gd name="T32" fmla="*/ 273 w 276"/>
                <a:gd name="T33" fmla="*/ 167 h 273"/>
                <a:gd name="T34" fmla="*/ 260 w 276"/>
                <a:gd name="T35" fmla="*/ 207 h 273"/>
                <a:gd name="T36" fmla="*/ 238 w 276"/>
                <a:gd name="T37" fmla="*/ 238 h 273"/>
                <a:gd name="T38" fmla="*/ 207 w 276"/>
                <a:gd name="T39" fmla="*/ 259 h 273"/>
                <a:gd name="T40" fmla="*/ 168 w 276"/>
                <a:gd name="T41" fmla="*/ 271 h 273"/>
                <a:gd name="T42" fmla="*/ 138 w 276"/>
                <a:gd name="T43" fmla="*/ 273 h 273"/>
                <a:gd name="T44" fmla="*/ 247 w 276"/>
                <a:gd name="T45" fmla="*/ 112 h 273"/>
                <a:gd name="T46" fmla="*/ 236 w 276"/>
                <a:gd name="T47" fmla="*/ 80 h 273"/>
                <a:gd name="T48" fmla="*/ 219 w 276"/>
                <a:gd name="T49" fmla="*/ 55 h 273"/>
                <a:gd name="T50" fmla="*/ 194 w 276"/>
                <a:gd name="T51" fmla="*/ 37 h 273"/>
                <a:gd name="T52" fmla="*/ 162 w 276"/>
                <a:gd name="T53" fmla="*/ 28 h 273"/>
                <a:gd name="T54" fmla="*/ 125 w 276"/>
                <a:gd name="T55" fmla="*/ 25 h 273"/>
                <a:gd name="T56" fmla="*/ 91 w 276"/>
                <a:gd name="T57" fmla="*/ 33 h 273"/>
                <a:gd name="T58" fmla="*/ 63 w 276"/>
                <a:gd name="T59" fmla="*/ 48 h 273"/>
                <a:gd name="T60" fmla="*/ 43 w 276"/>
                <a:gd name="T61" fmla="*/ 71 h 273"/>
                <a:gd name="T62" fmla="*/ 31 w 276"/>
                <a:gd name="T63" fmla="*/ 101 h 273"/>
                <a:gd name="T64" fmla="*/ 26 w 276"/>
                <a:gd name="T65" fmla="*/ 138 h 273"/>
                <a:gd name="T66" fmla="*/ 31 w 276"/>
                <a:gd name="T67" fmla="*/ 173 h 273"/>
                <a:gd name="T68" fmla="*/ 43 w 276"/>
                <a:gd name="T69" fmla="*/ 203 h 273"/>
                <a:gd name="T70" fmla="*/ 63 w 276"/>
                <a:gd name="T71" fmla="*/ 226 h 273"/>
                <a:gd name="T72" fmla="*/ 91 w 276"/>
                <a:gd name="T73" fmla="*/ 241 h 273"/>
                <a:gd name="T74" fmla="*/ 125 w 276"/>
                <a:gd name="T75" fmla="*/ 248 h 273"/>
                <a:gd name="T76" fmla="*/ 162 w 276"/>
                <a:gd name="T77" fmla="*/ 247 h 273"/>
                <a:gd name="T78" fmla="*/ 194 w 276"/>
                <a:gd name="T79" fmla="*/ 236 h 273"/>
                <a:gd name="T80" fmla="*/ 219 w 276"/>
                <a:gd name="T81" fmla="*/ 219 h 273"/>
                <a:gd name="T82" fmla="*/ 236 w 276"/>
                <a:gd name="T83" fmla="*/ 194 h 273"/>
                <a:gd name="T84" fmla="*/ 247 w 276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6" h="273">
                  <a:moveTo>
                    <a:pt x="138" y="273"/>
                  </a:moveTo>
                  <a:lnTo>
                    <a:pt x="122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7" y="259"/>
                  </a:lnTo>
                  <a:lnTo>
                    <a:pt x="56" y="253"/>
                  </a:lnTo>
                  <a:lnTo>
                    <a:pt x="45" y="246"/>
                  </a:lnTo>
                  <a:lnTo>
                    <a:pt x="37" y="238"/>
                  </a:lnTo>
                  <a:lnTo>
                    <a:pt x="29" y="228"/>
                  </a:lnTo>
                  <a:lnTo>
                    <a:pt x="21" y="217"/>
                  </a:lnTo>
                  <a:lnTo>
                    <a:pt x="14" y="207"/>
                  </a:lnTo>
                  <a:lnTo>
                    <a:pt x="9" y="194"/>
                  </a:lnTo>
                  <a:lnTo>
                    <a:pt x="6" y="182"/>
                  </a:lnTo>
                  <a:lnTo>
                    <a:pt x="2" y="167"/>
                  </a:lnTo>
                  <a:lnTo>
                    <a:pt x="1" y="153"/>
                  </a:lnTo>
                  <a:lnTo>
                    <a:pt x="0" y="138"/>
                  </a:lnTo>
                  <a:lnTo>
                    <a:pt x="1" y="122"/>
                  </a:lnTo>
                  <a:lnTo>
                    <a:pt x="2" y="107"/>
                  </a:lnTo>
                  <a:lnTo>
                    <a:pt x="6" y="93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7" y="37"/>
                  </a:lnTo>
                  <a:lnTo>
                    <a:pt x="45" y="29"/>
                  </a:lnTo>
                  <a:lnTo>
                    <a:pt x="56" y="21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2" y="5"/>
                  </a:lnTo>
                  <a:lnTo>
                    <a:pt x="195" y="10"/>
                  </a:lnTo>
                  <a:lnTo>
                    <a:pt x="207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7" y="46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6" y="80"/>
                  </a:lnTo>
                  <a:lnTo>
                    <a:pt x="270" y="93"/>
                  </a:lnTo>
                  <a:lnTo>
                    <a:pt x="273" y="107"/>
                  </a:lnTo>
                  <a:lnTo>
                    <a:pt x="274" y="122"/>
                  </a:lnTo>
                  <a:lnTo>
                    <a:pt x="276" y="138"/>
                  </a:lnTo>
                  <a:lnTo>
                    <a:pt x="274" y="153"/>
                  </a:lnTo>
                  <a:lnTo>
                    <a:pt x="273" y="167"/>
                  </a:lnTo>
                  <a:lnTo>
                    <a:pt x="270" y="182"/>
                  </a:lnTo>
                  <a:lnTo>
                    <a:pt x="266" y="194"/>
                  </a:lnTo>
                  <a:lnTo>
                    <a:pt x="260" y="207"/>
                  </a:lnTo>
                  <a:lnTo>
                    <a:pt x="254" y="217"/>
                  </a:lnTo>
                  <a:lnTo>
                    <a:pt x="247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7" y="259"/>
                  </a:lnTo>
                  <a:lnTo>
                    <a:pt x="195" y="264"/>
                  </a:lnTo>
                  <a:lnTo>
                    <a:pt x="182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8"/>
                  </a:moveTo>
                  <a:lnTo>
                    <a:pt x="248" y="124"/>
                  </a:lnTo>
                  <a:lnTo>
                    <a:pt x="247" y="112"/>
                  </a:lnTo>
                  <a:lnTo>
                    <a:pt x="244" y="101"/>
                  </a:lnTo>
                  <a:lnTo>
                    <a:pt x="241" y="90"/>
                  </a:lnTo>
                  <a:lnTo>
                    <a:pt x="236" y="80"/>
                  </a:lnTo>
                  <a:lnTo>
                    <a:pt x="231" y="71"/>
                  </a:lnTo>
                  <a:lnTo>
                    <a:pt x="225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2" y="42"/>
                  </a:lnTo>
                  <a:lnTo>
                    <a:pt x="194" y="37"/>
                  </a:lnTo>
                  <a:lnTo>
                    <a:pt x="184" y="33"/>
                  </a:lnTo>
                  <a:lnTo>
                    <a:pt x="174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8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2" y="30"/>
                  </a:lnTo>
                  <a:lnTo>
                    <a:pt x="91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3" y="48"/>
                  </a:lnTo>
                  <a:lnTo>
                    <a:pt x="56" y="55"/>
                  </a:lnTo>
                  <a:lnTo>
                    <a:pt x="49" y="62"/>
                  </a:lnTo>
                  <a:lnTo>
                    <a:pt x="43" y="71"/>
                  </a:lnTo>
                  <a:lnTo>
                    <a:pt x="38" y="80"/>
                  </a:lnTo>
                  <a:lnTo>
                    <a:pt x="35" y="90"/>
                  </a:lnTo>
                  <a:lnTo>
                    <a:pt x="31" y="101"/>
                  </a:lnTo>
                  <a:lnTo>
                    <a:pt x="29" y="112"/>
                  </a:lnTo>
                  <a:lnTo>
                    <a:pt x="27" y="124"/>
                  </a:lnTo>
                  <a:lnTo>
                    <a:pt x="26" y="138"/>
                  </a:lnTo>
                  <a:lnTo>
                    <a:pt x="27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4"/>
                  </a:lnTo>
                  <a:lnTo>
                    <a:pt x="38" y="194"/>
                  </a:lnTo>
                  <a:lnTo>
                    <a:pt x="43" y="203"/>
                  </a:lnTo>
                  <a:lnTo>
                    <a:pt x="49" y="211"/>
                  </a:lnTo>
                  <a:lnTo>
                    <a:pt x="56" y="219"/>
                  </a:lnTo>
                  <a:lnTo>
                    <a:pt x="63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8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4" y="245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5" y="211"/>
                  </a:lnTo>
                  <a:lnTo>
                    <a:pt x="231" y="203"/>
                  </a:lnTo>
                  <a:lnTo>
                    <a:pt x="236" y="194"/>
                  </a:lnTo>
                  <a:lnTo>
                    <a:pt x="241" y="184"/>
                  </a:lnTo>
                  <a:lnTo>
                    <a:pt x="244" y="173"/>
                  </a:lnTo>
                  <a:lnTo>
                    <a:pt x="247" y="161"/>
                  </a:lnTo>
                  <a:lnTo>
                    <a:pt x="248" y="149"/>
                  </a:lnTo>
                  <a:lnTo>
                    <a:pt x="24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10049638" y="2285935"/>
              <a:ext cx="76200" cy="103188"/>
            </a:xfrm>
            <a:custGeom>
              <a:avLst/>
              <a:gdLst>
                <a:gd name="T0" fmla="*/ 0 w 189"/>
                <a:gd name="T1" fmla="*/ 0 h 259"/>
                <a:gd name="T2" fmla="*/ 25 w 189"/>
                <a:gd name="T3" fmla="*/ 0 h 259"/>
                <a:gd name="T4" fmla="*/ 25 w 189"/>
                <a:gd name="T5" fmla="*/ 234 h 259"/>
                <a:gd name="T6" fmla="*/ 189 w 189"/>
                <a:gd name="T7" fmla="*/ 234 h 259"/>
                <a:gd name="T8" fmla="*/ 189 w 189"/>
                <a:gd name="T9" fmla="*/ 259 h 259"/>
                <a:gd name="T10" fmla="*/ 0 w 189"/>
                <a:gd name="T11" fmla="*/ 259 h 259"/>
                <a:gd name="T12" fmla="*/ 0 w 189"/>
                <a:gd name="T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59">
                  <a:moveTo>
                    <a:pt x="0" y="0"/>
                  </a:moveTo>
                  <a:lnTo>
                    <a:pt x="25" y="0"/>
                  </a:lnTo>
                  <a:lnTo>
                    <a:pt x="25" y="234"/>
                  </a:lnTo>
                  <a:lnTo>
                    <a:pt x="189" y="234"/>
                  </a:lnTo>
                  <a:lnTo>
                    <a:pt x="189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10152825" y="2282760"/>
              <a:ext cx="85725" cy="107950"/>
            </a:xfrm>
            <a:custGeom>
              <a:avLst/>
              <a:gdLst>
                <a:gd name="T0" fmla="*/ 27 w 217"/>
                <a:gd name="T1" fmla="*/ 190 h 273"/>
                <a:gd name="T2" fmla="*/ 33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8 w 217"/>
                <a:gd name="T15" fmla="*/ 226 h 273"/>
                <a:gd name="T16" fmla="*/ 187 w 217"/>
                <a:gd name="T17" fmla="*/ 211 h 273"/>
                <a:gd name="T18" fmla="*/ 191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8 w 217"/>
                <a:gd name="T31" fmla="*/ 67 h 273"/>
                <a:gd name="T32" fmla="*/ 15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5 w 217"/>
                <a:gd name="T39" fmla="*/ 3 h 273"/>
                <a:gd name="T40" fmla="*/ 107 w 217"/>
                <a:gd name="T41" fmla="*/ 0 h 273"/>
                <a:gd name="T42" fmla="*/ 141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2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9 w 217"/>
                <a:gd name="T67" fmla="*/ 54 h 273"/>
                <a:gd name="T68" fmla="*/ 35 w 217"/>
                <a:gd name="T69" fmla="*/ 68 h 273"/>
                <a:gd name="T70" fmla="*/ 39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4 w 217"/>
                <a:gd name="T81" fmla="*/ 168 h 273"/>
                <a:gd name="T82" fmla="*/ 217 w 217"/>
                <a:gd name="T83" fmla="*/ 203 h 273"/>
                <a:gd name="T84" fmla="*/ 211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7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8 w 217"/>
                <a:gd name="T101" fmla="*/ 222 h 273"/>
                <a:gd name="T102" fmla="*/ 0 w 217"/>
                <a:gd name="T103" fmla="*/ 195 h 273"/>
                <a:gd name="T104" fmla="*/ 27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39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8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8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2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39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3" y="98"/>
                  </a:lnTo>
                  <a:lnTo>
                    <a:pt x="51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6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0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10262363" y="2285935"/>
              <a:ext cx="90488" cy="103188"/>
            </a:xfrm>
            <a:custGeom>
              <a:avLst/>
              <a:gdLst>
                <a:gd name="T0" fmla="*/ 101 w 228"/>
                <a:gd name="T1" fmla="*/ 22 h 259"/>
                <a:gd name="T2" fmla="*/ 0 w 228"/>
                <a:gd name="T3" fmla="*/ 22 h 259"/>
                <a:gd name="T4" fmla="*/ 0 w 228"/>
                <a:gd name="T5" fmla="*/ 0 h 259"/>
                <a:gd name="T6" fmla="*/ 228 w 228"/>
                <a:gd name="T7" fmla="*/ 0 h 259"/>
                <a:gd name="T8" fmla="*/ 228 w 228"/>
                <a:gd name="T9" fmla="*/ 22 h 259"/>
                <a:gd name="T10" fmla="*/ 127 w 228"/>
                <a:gd name="T11" fmla="*/ 22 h 259"/>
                <a:gd name="T12" fmla="*/ 127 w 228"/>
                <a:gd name="T13" fmla="*/ 259 h 259"/>
                <a:gd name="T14" fmla="*/ 101 w 228"/>
                <a:gd name="T15" fmla="*/ 259 h 259"/>
                <a:gd name="T16" fmla="*/ 101 w 228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59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1" y="259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10368725" y="2285935"/>
              <a:ext cx="104775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10502075" y="2254185"/>
              <a:ext cx="26988" cy="134938"/>
            </a:xfrm>
            <a:custGeom>
              <a:avLst/>
              <a:gdLst>
                <a:gd name="T0" fmla="*/ 0 w 66"/>
                <a:gd name="T1" fmla="*/ 80 h 339"/>
                <a:gd name="T2" fmla="*/ 25 w 66"/>
                <a:gd name="T3" fmla="*/ 80 h 339"/>
                <a:gd name="T4" fmla="*/ 25 w 66"/>
                <a:gd name="T5" fmla="*/ 339 h 339"/>
                <a:gd name="T6" fmla="*/ 0 w 66"/>
                <a:gd name="T7" fmla="*/ 339 h 339"/>
                <a:gd name="T8" fmla="*/ 0 w 66"/>
                <a:gd name="T9" fmla="*/ 80 h 339"/>
                <a:gd name="T10" fmla="*/ 34 w 66"/>
                <a:gd name="T11" fmla="*/ 0 h 339"/>
                <a:gd name="T12" fmla="*/ 66 w 66"/>
                <a:gd name="T13" fmla="*/ 0 h 339"/>
                <a:gd name="T14" fmla="*/ 24 w 66"/>
                <a:gd name="T15" fmla="*/ 53 h 339"/>
                <a:gd name="T16" fmla="*/ 3 w 66"/>
                <a:gd name="T17" fmla="*/ 53 h 339"/>
                <a:gd name="T18" fmla="*/ 34 w 66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39">
                  <a:moveTo>
                    <a:pt x="0" y="80"/>
                  </a:moveTo>
                  <a:lnTo>
                    <a:pt x="25" y="80"/>
                  </a:lnTo>
                  <a:lnTo>
                    <a:pt x="25" y="339"/>
                  </a:lnTo>
                  <a:lnTo>
                    <a:pt x="0" y="339"/>
                  </a:lnTo>
                  <a:lnTo>
                    <a:pt x="0" y="80"/>
                  </a:lnTo>
                  <a:close/>
                  <a:moveTo>
                    <a:pt x="34" y="0"/>
                  </a:moveTo>
                  <a:lnTo>
                    <a:pt x="66" y="0"/>
                  </a:lnTo>
                  <a:lnTo>
                    <a:pt x="24" y="53"/>
                  </a:lnTo>
                  <a:lnTo>
                    <a:pt x="3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10557638" y="2376423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2 h 88"/>
                <a:gd name="T6" fmla="*/ 29 w 29"/>
                <a:gd name="T7" fmla="*/ 51 h 88"/>
                <a:gd name="T8" fmla="*/ 28 w 29"/>
                <a:gd name="T9" fmla="*/ 59 h 88"/>
                <a:gd name="T10" fmla="*/ 25 w 29"/>
                <a:gd name="T11" fmla="*/ 66 h 88"/>
                <a:gd name="T12" fmla="*/ 23 w 29"/>
                <a:gd name="T13" fmla="*/ 72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5 h 88"/>
                <a:gd name="T20" fmla="*/ 0 w 29"/>
                <a:gd name="T21" fmla="*/ 88 h 88"/>
                <a:gd name="T22" fmla="*/ 0 w 29"/>
                <a:gd name="T23" fmla="*/ 72 h 88"/>
                <a:gd name="T24" fmla="*/ 6 w 29"/>
                <a:gd name="T25" fmla="*/ 67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8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8" y="59"/>
                  </a:lnTo>
                  <a:lnTo>
                    <a:pt x="25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8463725" y="2446273"/>
              <a:ext cx="98425" cy="85725"/>
            </a:xfrm>
            <a:custGeom>
              <a:avLst/>
              <a:gdLst>
                <a:gd name="T0" fmla="*/ 0 w 251"/>
                <a:gd name="T1" fmla="*/ 0 h 216"/>
                <a:gd name="T2" fmla="*/ 35 w 251"/>
                <a:gd name="T3" fmla="*/ 0 h 216"/>
                <a:gd name="T4" fmla="*/ 126 w 251"/>
                <a:gd name="T5" fmla="*/ 196 h 216"/>
                <a:gd name="T6" fmla="*/ 220 w 251"/>
                <a:gd name="T7" fmla="*/ 0 h 216"/>
                <a:gd name="T8" fmla="*/ 251 w 251"/>
                <a:gd name="T9" fmla="*/ 0 h 216"/>
                <a:gd name="T10" fmla="*/ 251 w 251"/>
                <a:gd name="T11" fmla="*/ 216 h 216"/>
                <a:gd name="T12" fmla="*/ 231 w 251"/>
                <a:gd name="T13" fmla="*/ 216 h 216"/>
                <a:gd name="T14" fmla="*/ 231 w 251"/>
                <a:gd name="T15" fmla="*/ 19 h 216"/>
                <a:gd name="T16" fmla="*/ 139 w 251"/>
                <a:gd name="T17" fmla="*/ 216 h 216"/>
                <a:gd name="T18" fmla="*/ 114 w 251"/>
                <a:gd name="T19" fmla="*/ 216 h 216"/>
                <a:gd name="T20" fmla="*/ 20 w 251"/>
                <a:gd name="T21" fmla="*/ 19 h 216"/>
                <a:gd name="T22" fmla="*/ 22 w 251"/>
                <a:gd name="T23" fmla="*/ 216 h 216"/>
                <a:gd name="T24" fmla="*/ 0 w 251"/>
                <a:gd name="T25" fmla="*/ 216 h 216"/>
                <a:gd name="T26" fmla="*/ 0 w 251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16">
                  <a:moveTo>
                    <a:pt x="0" y="0"/>
                  </a:moveTo>
                  <a:lnTo>
                    <a:pt x="35" y="0"/>
                  </a:lnTo>
                  <a:lnTo>
                    <a:pt x="126" y="196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51" y="216"/>
                  </a:lnTo>
                  <a:lnTo>
                    <a:pt x="231" y="216"/>
                  </a:lnTo>
                  <a:lnTo>
                    <a:pt x="231" y="19"/>
                  </a:lnTo>
                  <a:lnTo>
                    <a:pt x="139" y="216"/>
                  </a:lnTo>
                  <a:lnTo>
                    <a:pt x="114" y="216"/>
                  </a:lnTo>
                  <a:lnTo>
                    <a:pt x="20" y="1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8592313" y="2446273"/>
              <a:ext cx="63500" cy="85725"/>
            </a:xfrm>
            <a:custGeom>
              <a:avLst/>
              <a:gdLst>
                <a:gd name="T0" fmla="*/ 0 w 159"/>
                <a:gd name="T1" fmla="*/ 0 h 216"/>
                <a:gd name="T2" fmla="*/ 22 w 159"/>
                <a:gd name="T3" fmla="*/ 0 h 216"/>
                <a:gd name="T4" fmla="*/ 22 w 159"/>
                <a:gd name="T5" fmla="*/ 196 h 216"/>
                <a:gd name="T6" fmla="*/ 159 w 159"/>
                <a:gd name="T7" fmla="*/ 196 h 216"/>
                <a:gd name="T8" fmla="*/ 159 w 159"/>
                <a:gd name="T9" fmla="*/ 216 h 216"/>
                <a:gd name="T10" fmla="*/ 0 w 159"/>
                <a:gd name="T11" fmla="*/ 216 h 216"/>
                <a:gd name="T12" fmla="*/ 0 w 159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9" y="196"/>
                  </a:lnTo>
                  <a:lnTo>
                    <a:pt x="15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8670100" y="2419285"/>
              <a:ext cx="88900" cy="112713"/>
            </a:xfrm>
            <a:custGeom>
              <a:avLst/>
              <a:gdLst>
                <a:gd name="T0" fmla="*/ 101 w 225"/>
                <a:gd name="T1" fmla="*/ 65 h 281"/>
                <a:gd name="T2" fmla="*/ 126 w 225"/>
                <a:gd name="T3" fmla="*/ 65 h 281"/>
                <a:gd name="T4" fmla="*/ 225 w 225"/>
                <a:gd name="T5" fmla="*/ 281 h 281"/>
                <a:gd name="T6" fmla="*/ 203 w 225"/>
                <a:gd name="T7" fmla="*/ 281 h 281"/>
                <a:gd name="T8" fmla="*/ 173 w 225"/>
                <a:gd name="T9" fmla="*/ 214 h 281"/>
                <a:gd name="T10" fmla="*/ 53 w 225"/>
                <a:gd name="T11" fmla="*/ 214 h 281"/>
                <a:gd name="T12" fmla="*/ 23 w 225"/>
                <a:gd name="T13" fmla="*/ 281 h 281"/>
                <a:gd name="T14" fmla="*/ 0 w 225"/>
                <a:gd name="T15" fmla="*/ 281 h 281"/>
                <a:gd name="T16" fmla="*/ 101 w 225"/>
                <a:gd name="T17" fmla="*/ 65 h 281"/>
                <a:gd name="T18" fmla="*/ 162 w 225"/>
                <a:gd name="T19" fmla="*/ 194 h 281"/>
                <a:gd name="T20" fmla="*/ 113 w 225"/>
                <a:gd name="T21" fmla="*/ 83 h 281"/>
                <a:gd name="T22" fmla="*/ 63 w 225"/>
                <a:gd name="T23" fmla="*/ 194 h 281"/>
                <a:gd name="T24" fmla="*/ 162 w 225"/>
                <a:gd name="T25" fmla="*/ 194 h 281"/>
                <a:gd name="T26" fmla="*/ 130 w 225"/>
                <a:gd name="T27" fmla="*/ 0 h 281"/>
                <a:gd name="T28" fmla="*/ 157 w 225"/>
                <a:gd name="T29" fmla="*/ 0 h 281"/>
                <a:gd name="T30" fmla="*/ 121 w 225"/>
                <a:gd name="T31" fmla="*/ 44 h 281"/>
                <a:gd name="T32" fmla="*/ 103 w 225"/>
                <a:gd name="T33" fmla="*/ 44 h 281"/>
                <a:gd name="T34" fmla="*/ 130 w 225"/>
                <a:gd name="T3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81">
                  <a:moveTo>
                    <a:pt x="101" y="65"/>
                  </a:moveTo>
                  <a:lnTo>
                    <a:pt x="126" y="65"/>
                  </a:lnTo>
                  <a:lnTo>
                    <a:pt x="225" y="281"/>
                  </a:lnTo>
                  <a:lnTo>
                    <a:pt x="203" y="281"/>
                  </a:lnTo>
                  <a:lnTo>
                    <a:pt x="173" y="214"/>
                  </a:lnTo>
                  <a:lnTo>
                    <a:pt x="53" y="214"/>
                  </a:lnTo>
                  <a:lnTo>
                    <a:pt x="23" y="281"/>
                  </a:lnTo>
                  <a:lnTo>
                    <a:pt x="0" y="281"/>
                  </a:lnTo>
                  <a:lnTo>
                    <a:pt x="101" y="65"/>
                  </a:lnTo>
                  <a:close/>
                  <a:moveTo>
                    <a:pt x="162" y="194"/>
                  </a:moveTo>
                  <a:lnTo>
                    <a:pt x="113" y="83"/>
                  </a:lnTo>
                  <a:lnTo>
                    <a:pt x="63" y="194"/>
                  </a:lnTo>
                  <a:lnTo>
                    <a:pt x="162" y="194"/>
                  </a:lnTo>
                  <a:close/>
                  <a:moveTo>
                    <a:pt x="130" y="0"/>
                  </a:moveTo>
                  <a:lnTo>
                    <a:pt x="157" y="0"/>
                  </a:lnTo>
                  <a:lnTo>
                    <a:pt x="121" y="44"/>
                  </a:lnTo>
                  <a:lnTo>
                    <a:pt x="103" y="4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8779638" y="2446273"/>
              <a:ext cx="79375" cy="85725"/>
            </a:xfrm>
            <a:custGeom>
              <a:avLst/>
              <a:gdLst>
                <a:gd name="T0" fmla="*/ 176 w 203"/>
                <a:gd name="T1" fmla="*/ 28 h 216"/>
                <a:gd name="T2" fmla="*/ 190 w 203"/>
                <a:gd name="T3" fmla="*/ 46 h 216"/>
                <a:gd name="T4" fmla="*/ 198 w 203"/>
                <a:gd name="T5" fmla="*/ 67 h 216"/>
                <a:gd name="T6" fmla="*/ 203 w 203"/>
                <a:gd name="T7" fmla="*/ 93 h 216"/>
                <a:gd name="T8" fmla="*/ 203 w 203"/>
                <a:gd name="T9" fmla="*/ 123 h 216"/>
                <a:gd name="T10" fmla="*/ 198 w 203"/>
                <a:gd name="T11" fmla="*/ 149 h 216"/>
                <a:gd name="T12" fmla="*/ 190 w 203"/>
                <a:gd name="T13" fmla="*/ 172 h 216"/>
                <a:gd name="T14" fmla="*/ 176 w 203"/>
                <a:gd name="T15" fmla="*/ 190 h 216"/>
                <a:gd name="T16" fmla="*/ 160 w 203"/>
                <a:gd name="T17" fmla="*/ 203 h 216"/>
                <a:gd name="T18" fmla="*/ 140 w 203"/>
                <a:gd name="T19" fmla="*/ 210 h 216"/>
                <a:gd name="T20" fmla="*/ 106 w 203"/>
                <a:gd name="T21" fmla="*/ 216 h 216"/>
                <a:gd name="T22" fmla="*/ 0 w 203"/>
                <a:gd name="T23" fmla="*/ 216 h 216"/>
                <a:gd name="T24" fmla="*/ 79 w 203"/>
                <a:gd name="T25" fmla="*/ 0 h 216"/>
                <a:gd name="T26" fmla="*/ 130 w 203"/>
                <a:gd name="T27" fmla="*/ 4 h 216"/>
                <a:gd name="T28" fmla="*/ 150 w 203"/>
                <a:gd name="T29" fmla="*/ 10 h 216"/>
                <a:gd name="T30" fmla="*/ 168 w 203"/>
                <a:gd name="T31" fmla="*/ 21 h 216"/>
                <a:gd name="T32" fmla="*/ 22 w 203"/>
                <a:gd name="T33" fmla="*/ 196 h 216"/>
                <a:gd name="T34" fmla="*/ 101 w 203"/>
                <a:gd name="T35" fmla="*/ 196 h 216"/>
                <a:gd name="T36" fmla="*/ 128 w 203"/>
                <a:gd name="T37" fmla="*/ 191 h 216"/>
                <a:gd name="T38" fmla="*/ 143 w 203"/>
                <a:gd name="T39" fmla="*/ 186 h 216"/>
                <a:gd name="T40" fmla="*/ 157 w 203"/>
                <a:gd name="T41" fmla="*/ 177 h 216"/>
                <a:gd name="T42" fmla="*/ 169 w 203"/>
                <a:gd name="T43" fmla="*/ 161 h 216"/>
                <a:gd name="T44" fmla="*/ 176 w 203"/>
                <a:gd name="T45" fmla="*/ 143 h 216"/>
                <a:gd name="T46" fmla="*/ 180 w 203"/>
                <a:gd name="T47" fmla="*/ 121 h 216"/>
                <a:gd name="T48" fmla="*/ 180 w 203"/>
                <a:gd name="T49" fmla="*/ 95 h 216"/>
                <a:gd name="T50" fmla="*/ 176 w 203"/>
                <a:gd name="T51" fmla="*/ 72 h 216"/>
                <a:gd name="T52" fmla="*/ 169 w 203"/>
                <a:gd name="T53" fmla="*/ 53 h 216"/>
                <a:gd name="T54" fmla="*/ 157 w 203"/>
                <a:gd name="T55" fmla="*/ 40 h 216"/>
                <a:gd name="T56" fmla="*/ 143 w 203"/>
                <a:gd name="T57" fmla="*/ 29 h 216"/>
                <a:gd name="T58" fmla="*/ 127 w 203"/>
                <a:gd name="T59" fmla="*/ 24 h 216"/>
                <a:gd name="T60" fmla="*/ 97 w 203"/>
                <a:gd name="T61" fmla="*/ 21 h 216"/>
                <a:gd name="T62" fmla="*/ 22 w 203"/>
                <a:gd name="T63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216">
                  <a:moveTo>
                    <a:pt x="168" y="21"/>
                  </a:moveTo>
                  <a:lnTo>
                    <a:pt x="176" y="28"/>
                  </a:lnTo>
                  <a:lnTo>
                    <a:pt x="184" y="36"/>
                  </a:lnTo>
                  <a:lnTo>
                    <a:pt x="190" y="46"/>
                  </a:lnTo>
                  <a:lnTo>
                    <a:pt x="194" y="56"/>
                  </a:lnTo>
                  <a:lnTo>
                    <a:pt x="198" y="67"/>
                  </a:lnTo>
                  <a:lnTo>
                    <a:pt x="200" y="80"/>
                  </a:lnTo>
                  <a:lnTo>
                    <a:pt x="203" y="93"/>
                  </a:lnTo>
                  <a:lnTo>
                    <a:pt x="203" y="109"/>
                  </a:lnTo>
                  <a:lnTo>
                    <a:pt x="203" y="123"/>
                  </a:lnTo>
                  <a:lnTo>
                    <a:pt x="200" y="137"/>
                  </a:lnTo>
                  <a:lnTo>
                    <a:pt x="198" y="149"/>
                  </a:lnTo>
                  <a:lnTo>
                    <a:pt x="194" y="161"/>
                  </a:lnTo>
                  <a:lnTo>
                    <a:pt x="190" y="172"/>
                  </a:lnTo>
                  <a:lnTo>
                    <a:pt x="184" y="181"/>
                  </a:lnTo>
                  <a:lnTo>
                    <a:pt x="176" y="190"/>
                  </a:lnTo>
                  <a:lnTo>
                    <a:pt x="168" y="197"/>
                  </a:lnTo>
                  <a:lnTo>
                    <a:pt x="160" y="203"/>
                  </a:lnTo>
                  <a:lnTo>
                    <a:pt x="150" y="208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06" y="216"/>
                  </a:lnTo>
                  <a:lnTo>
                    <a:pt x="79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06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60" y="15"/>
                  </a:lnTo>
                  <a:lnTo>
                    <a:pt x="168" y="21"/>
                  </a:lnTo>
                  <a:close/>
                  <a:moveTo>
                    <a:pt x="22" y="21"/>
                  </a:moveTo>
                  <a:lnTo>
                    <a:pt x="22" y="196"/>
                  </a:lnTo>
                  <a:lnTo>
                    <a:pt x="79" y="196"/>
                  </a:lnTo>
                  <a:lnTo>
                    <a:pt x="101" y="196"/>
                  </a:lnTo>
                  <a:lnTo>
                    <a:pt x="120" y="193"/>
                  </a:lnTo>
                  <a:lnTo>
                    <a:pt x="128" y="191"/>
                  </a:lnTo>
                  <a:lnTo>
                    <a:pt x="136" y="189"/>
                  </a:lnTo>
                  <a:lnTo>
                    <a:pt x="143" y="186"/>
                  </a:lnTo>
                  <a:lnTo>
                    <a:pt x="150" y="181"/>
                  </a:lnTo>
                  <a:lnTo>
                    <a:pt x="157" y="177"/>
                  </a:lnTo>
                  <a:lnTo>
                    <a:pt x="164" y="170"/>
                  </a:lnTo>
                  <a:lnTo>
                    <a:pt x="169" y="161"/>
                  </a:lnTo>
                  <a:lnTo>
                    <a:pt x="173" y="153"/>
                  </a:lnTo>
                  <a:lnTo>
                    <a:pt x="176" y="143"/>
                  </a:lnTo>
                  <a:lnTo>
                    <a:pt x="179" y="133"/>
                  </a:lnTo>
                  <a:lnTo>
                    <a:pt x="180" y="121"/>
                  </a:lnTo>
                  <a:lnTo>
                    <a:pt x="180" y="106"/>
                  </a:lnTo>
                  <a:lnTo>
                    <a:pt x="180" y="95"/>
                  </a:lnTo>
                  <a:lnTo>
                    <a:pt x="179" y="83"/>
                  </a:lnTo>
                  <a:lnTo>
                    <a:pt x="176" y="72"/>
                  </a:lnTo>
                  <a:lnTo>
                    <a:pt x="173" y="62"/>
                  </a:lnTo>
                  <a:lnTo>
                    <a:pt x="169" y="53"/>
                  </a:lnTo>
                  <a:lnTo>
                    <a:pt x="163" y="46"/>
                  </a:lnTo>
                  <a:lnTo>
                    <a:pt x="157" y="40"/>
                  </a:lnTo>
                  <a:lnTo>
                    <a:pt x="150" y="34"/>
                  </a:lnTo>
                  <a:lnTo>
                    <a:pt x="143" y="29"/>
                  </a:lnTo>
                  <a:lnTo>
                    <a:pt x="136" y="27"/>
                  </a:lnTo>
                  <a:lnTo>
                    <a:pt x="127" y="24"/>
                  </a:lnTo>
                  <a:lnTo>
                    <a:pt x="118" y="22"/>
                  </a:lnTo>
                  <a:lnTo>
                    <a:pt x="97" y="21"/>
                  </a:lnTo>
                  <a:lnTo>
                    <a:pt x="75" y="21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8886000" y="2446273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1 h 216"/>
                <a:gd name="T6" fmla="*/ 21 w 166"/>
                <a:gd name="T7" fmla="*/ 21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1"/>
                  </a:lnTo>
                  <a:lnTo>
                    <a:pt x="21" y="21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 userDrawn="1"/>
          </p:nvSpPr>
          <p:spPr bwMode="auto">
            <a:xfrm>
              <a:off x="8970138" y="2419285"/>
              <a:ext cx="76200" cy="112713"/>
            </a:xfrm>
            <a:custGeom>
              <a:avLst/>
              <a:gdLst>
                <a:gd name="T0" fmla="*/ 0 w 189"/>
                <a:gd name="T1" fmla="*/ 260 h 281"/>
                <a:gd name="T2" fmla="*/ 159 w 189"/>
                <a:gd name="T3" fmla="*/ 86 h 281"/>
                <a:gd name="T4" fmla="*/ 8 w 189"/>
                <a:gd name="T5" fmla="*/ 86 h 281"/>
                <a:gd name="T6" fmla="*/ 8 w 189"/>
                <a:gd name="T7" fmla="*/ 65 h 281"/>
                <a:gd name="T8" fmla="*/ 189 w 189"/>
                <a:gd name="T9" fmla="*/ 65 h 281"/>
                <a:gd name="T10" fmla="*/ 189 w 189"/>
                <a:gd name="T11" fmla="*/ 86 h 281"/>
                <a:gd name="T12" fmla="*/ 28 w 189"/>
                <a:gd name="T13" fmla="*/ 260 h 281"/>
                <a:gd name="T14" fmla="*/ 189 w 189"/>
                <a:gd name="T15" fmla="*/ 260 h 281"/>
                <a:gd name="T16" fmla="*/ 189 w 189"/>
                <a:gd name="T17" fmla="*/ 281 h 281"/>
                <a:gd name="T18" fmla="*/ 0 w 189"/>
                <a:gd name="T19" fmla="*/ 281 h 281"/>
                <a:gd name="T20" fmla="*/ 0 w 189"/>
                <a:gd name="T21" fmla="*/ 260 h 281"/>
                <a:gd name="T22" fmla="*/ 138 w 189"/>
                <a:gd name="T23" fmla="*/ 0 h 281"/>
                <a:gd name="T24" fmla="*/ 161 w 189"/>
                <a:gd name="T25" fmla="*/ 0 h 281"/>
                <a:gd name="T26" fmla="*/ 120 w 189"/>
                <a:gd name="T27" fmla="*/ 44 h 281"/>
                <a:gd name="T28" fmla="*/ 95 w 189"/>
                <a:gd name="T29" fmla="*/ 44 h 281"/>
                <a:gd name="T30" fmla="*/ 53 w 189"/>
                <a:gd name="T31" fmla="*/ 0 h 281"/>
                <a:gd name="T32" fmla="*/ 76 w 189"/>
                <a:gd name="T33" fmla="*/ 0 h 281"/>
                <a:gd name="T34" fmla="*/ 107 w 189"/>
                <a:gd name="T35" fmla="*/ 32 h 281"/>
                <a:gd name="T36" fmla="*/ 138 w 189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1">
                  <a:moveTo>
                    <a:pt x="0" y="260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5"/>
                  </a:lnTo>
                  <a:lnTo>
                    <a:pt x="189" y="65"/>
                  </a:lnTo>
                  <a:lnTo>
                    <a:pt x="189" y="86"/>
                  </a:lnTo>
                  <a:lnTo>
                    <a:pt x="28" y="260"/>
                  </a:lnTo>
                  <a:lnTo>
                    <a:pt x="189" y="260"/>
                  </a:lnTo>
                  <a:lnTo>
                    <a:pt x="189" y="281"/>
                  </a:lnTo>
                  <a:lnTo>
                    <a:pt x="0" y="281"/>
                  </a:lnTo>
                  <a:lnTo>
                    <a:pt x="0" y="260"/>
                  </a:lnTo>
                  <a:close/>
                  <a:moveTo>
                    <a:pt x="138" y="0"/>
                  </a:moveTo>
                  <a:lnTo>
                    <a:pt x="161" y="0"/>
                  </a:lnTo>
                  <a:lnTo>
                    <a:pt x="120" y="44"/>
                  </a:lnTo>
                  <a:lnTo>
                    <a:pt x="95" y="44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107" y="3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 userDrawn="1"/>
          </p:nvSpPr>
          <p:spPr bwMode="auto">
            <a:xfrm>
              <a:off x="9070150" y="2446273"/>
              <a:ext cx="65088" cy="85725"/>
            </a:xfrm>
            <a:custGeom>
              <a:avLst/>
              <a:gdLst>
                <a:gd name="T0" fmla="*/ 0 w 167"/>
                <a:gd name="T1" fmla="*/ 0 h 216"/>
                <a:gd name="T2" fmla="*/ 167 w 167"/>
                <a:gd name="T3" fmla="*/ 0 h 216"/>
                <a:gd name="T4" fmla="*/ 167 w 167"/>
                <a:gd name="T5" fmla="*/ 21 h 216"/>
                <a:gd name="T6" fmla="*/ 22 w 167"/>
                <a:gd name="T7" fmla="*/ 21 h 216"/>
                <a:gd name="T8" fmla="*/ 22 w 167"/>
                <a:gd name="T9" fmla="*/ 96 h 216"/>
                <a:gd name="T10" fmla="*/ 156 w 167"/>
                <a:gd name="T11" fmla="*/ 96 h 216"/>
                <a:gd name="T12" fmla="*/ 156 w 167"/>
                <a:gd name="T13" fmla="*/ 117 h 216"/>
                <a:gd name="T14" fmla="*/ 22 w 167"/>
                <a:gd name="T15" fmla="*/ 117 h 216"/>
                <a:gd name="T16" fmla="*/ 22 w 167"/>
                <a:gd name="T17" fmla="*/ 196 h 216"/>
                <a:gd name="T18" fmla="*/ 167 w 167"/>
                <a:gd name="T19" fmla="*/ 196 h 216"/>
                <a:gd name="T20" fmla="*/ 167 w 167"/>
                <a:gd name="T21" fmla="*/ 216 h 216"/>
                <a:gd name="T22" fmla="*/ 0 w 167"/>
                <a:gd name="T23" fmla="*/ 216 h 216"/>
                <a:gd name="T24" fmla="*/ 0 w 167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6">
                  <a:moveTo>
                    <a:pt x="0" y="0"/>
                  </a:moveTo>
                  <a:lnTo>
                    <a:pt x="167" y="0"/>
                  </a:lnTo>
                  <a:lnTo>
                    <a:pt x="167" y="21"/>
                  </a:lnTo>
                  <a:lnTo>
                    <a:pt x="22" y="21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7" y="196"/>
                  </a:lnTo>
                  <a:lnTo>
                    <a:pt x="167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 userDrawn="1"/>
          </p:nvSpPr>
          <p:spPr bwMode="auto">
            <a:xfrm>
              <a:off x="9200325" y="2446273"/>
              <a:ext cx="88900" cy="85725"/>
            </a:xfrm>
            <a:custGeom>
              <a:avLst/>
              <a:gdLst>
                <a:gd name="T0" fmla="*/ 100 w 224"/>
                <a:gd name="T1" fmla="*/ 0 h 216"/>
                <a:gd name="T2" fmla="*/ 124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2 w 224"/>
                <a:gd name="T11" fmla="*/ 149 h 216"/>
                <a:gd name="T12" fmla="*/ 22 w 224"/>
                <a:gd name="T13" fmla="*/ 216 h 216"/>
                <a:gd name="T14" fmla="*/ 0 w 224"/>
                <a:gd name="T15" fmla="*/ 216 h 216"/>
                <a:gd name="T16" fmla="*/ 100 w 224"/>
                <a:gd name="T17" fmla="*/ 0 h 216"/>
                <a:gd name="T18" fmla="*/ 162 w 224"/>
                <a:gd name="T19" fmla="*/ 129 h 216"/>
                <a:gd name="T20" fmla="*/ 112 w 224"/>
                <a:gd name="T21" fmla="*/ 18 h 216"/>
                <a:gd name="T22" fmla="*/ 62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0" y="0"/>
                  </a:moveTo>
                  <a:lnTo>
                    <a:pt x="124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2" y="14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100" y="0"/>
                  </a:lnTo>
                  <a:close/>
                  <a:moveTo>
                    <a:pt x="162" y="129"/>
                  </a:moveTo>
                  <a:lnTo>
                    <a:pt x="112" y="18"/>
                  </a:lnTo>
                  <a:lnTo>
                    <a:pt x="62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 userDrawn="1"/>
          </p:nvSpPr>
          <p:spPr bwMode="auto">
            <a:xfrm>
              <a:off x="9347963" y="2446273"/>
              <a:ext cx="74613" cy="85725"/>
            </a:xfrm>
            <a:custGeom>
              <a:avLst/>
              <a:gdLst>
                <a:gd name="T0" fmla="*/ 84 w 190"/>
                <a:gd name="T1" fmla="*/ 21 h 216"/>
                <a:gd name="T2" fmla="*/ 0 w 190"/>
                <a:gd name="T3" fmla="*/ 21 h 216"/>
                <a:gd name="T4" fmla="*/ 0 w 190"/>
                <a:gd name="T5" fmla="*/ 0 h 216"/>
                <a:gd name="T6" fmla="*/ 190 w 190"/>
                <a:gd name="T7" fmla="*/ 0 h 216"/>
                <a:gd name="T8" fmla="*/ 190 w 190"/>
                <a:gd name="T9" fmla="*/ 21 h 216"/>
                <a:gd name="T10" fmla="*/ 106 w 190"/>
                <a:gd name="T11" fmla="*/ 21 h 216"/>
                <a:gd name="T12" fmla="*/ 106 w 190"/>
                <a:gd name="T13" fmla="*/ 216 h 216"/>
                <a:gd name="T14" fmla="*/ 84 w 190"/>
                <a:gd name="T15" fmla="*/ 216 h 216"/>
                <a:gd name="T16" fmla="*/ 84 w 190"/>
                <a:gd name="T17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16">
                  <a:moveTo>
                    <a:pt x="84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21"/>
                  </a:lnTo>
                  <a:lnTo>
                    <a:pt x="106" y="21"/>
                  </a:lnTo>
                  <a:lnTo>
                    <a:pt x="106" y="216"/>
                  </a:lnTo>
                  <a:lnTo>
                    <a:pt x="84" y="216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auto">
            <a:xfrm>
              <a:off x="9443213" y="2419285"/>
              <a:ext cx="65088" cy="112713"/>
            </a:xfrm>
            <a:custGeom>
              <a:avLst/>
              <a:gdLst>
                <a:gd name="T0" fmla="*/ 0 w 167"/>
                <a:gd name="T1" fmla="*/ 65 h 281"/>
                <a:gd name="T2" fmla="*/ 167 w 167"/>
                <a:gd name="T3" fmla="*/ 65 h 281"/>
                <a:gd name="T4" fmla="*/ 167 w 167"/>
                <a:gd name="T5" fmla="*/ 86 h 281"/>
                <a:gd name="T6" fmla="*/ 22 w 167"/>
                <a:gd name="T7" fmla="*/ 86 h 281"/>
                <a:gd name="T8" fmla="*/ 22 w 167"/>
                <a:gd name="T9" fmla="*/ 161 h 281"/>
                <a:gd name="T10" fmla="*/ 156 w 167"/>
                <a:gd name="T11" fmla="*/ 161 h 281"/>
                <a:gd name="T12" fmla="*/ 156 w 167"/>
                <a:gd name="T13" fmla="*/ 182 h 281"/>
                <a:gd name="T14" fmla="*/ 22 w 167"/>
                <a:gd name="T15" fmla="*/ 182 h 281"/>
                <a:gd name="T16" fmla="*/ 22 w 167"/>
                <a:gd name="T17" fmla="*/ 261 h 281"/>
                <a:gd name="T18" fmla="*/ 167 w 167"/>
                <a:gd name="T19" fmla="*/ 261 h 281"/>
                <a:gd name="T20" fmla="*/ 167 w 167"/>
                <a:gd name="T21" fmla="*/ 281 h 281"/>
                <a:gd name="T22" fmla="*/ 0 w 167"/>
                <a:gd name="T23" fmla="*/ 281 h 281"/>
                <a:gd name="T24" fmla="*/ 0 w 167"/>
                <a:gd name="T25" fmla="*/ 65 h 281"/>
                <a:gd name="T26" fmla="*/ 116 w 167"/>
                <a:gd name="T27" fmla="*/ 0 h 281"/>
                <a:gd name="T28" fmla="*/ 139 w 167"/>
                <a:gd name="T29" fmla="*/ 0 h 281"/>
                <a:gd name="T30" fmla="*/ 97 w 167"/>
                <a:gd name="T31" fmla="*/ 44 h 281"/>
                <a:gd name="T32" fmla="*/ 73 w 167"/>
                <a:gd name="T33" fmla="*/ 44 h 281"/>
                <a:gd name="T34" fmla="*/ 31 w 167"/>
                <a:gd name="T35" fmla="*/ 0 h 281"/>
                <a:gd name="T36" fmla="*/ 54 w 167"/>
                <a:gd name="T37" fmla="*/ 0 h 281"/>
                <a:gd name="T38" fmla="*/ 85 w 167"/>
                <a:gd name="T39" fmla="*/ 32 h 281"/>
                <a:gd name="T40" fmla="*/ 116 w 167"/>
                <a:gd name="T4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81">
                  <a:moveTo>
                    <a:pt x="0" y="65"/>
                  </a:moveTo>
                  <a:lnTo>
                    <a:pt x="167" y="65"/>
                  </a:lnTo>
                  <a:lnTo>
                    <a:pt x="167" y="86"/>
                  </a:lnTo>
                  <a:lnTo>
                    <a:pt x="22" y="86"/>
                  </a:lnTo>
                  <a:lnTo>
                    <a:pt x="22" y="161"/>
                  </a:lnTo>
                  <a:lnTo>
                    <a:pt x="156" y="161"/>
                  </a:lnTo>
                  <a:lnTo>
                    <a:pt x="156" y="182"/>
                  </a:lnTo>
                  <a:lnTo>
                    <a:pt x="22" y="182"/>
                  </a:lnTo>
                  <a:lnTo>
                    <a:pt x="22" y="261"/>
                  </a:lnTo>
                  <a:lnTo>
                    <a:pt x="167" y="261"/>
                  </a:lnTo>
                  <a:lnTo>
                    <a:pt x="167" y="281"/>
                  </a:lnTo>
                  <a:lnTo>
                    <a:pt x="0" y="281"/>
                  </a:lnTo>
                  <a:lnTo>
                    <a:pt x="0" y="65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4"/>
                  </a:lnTo>
                  <a:lnTo>
                    <a:pt x="73" y="44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 userDrawn="1"/>
          </p:nvSpPr>
          <p:spPr bwMode="auto">
            <a:xfrm>
              <a:off x="9533700" y="2446273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2 w 158"/>
                <a:gd name="T3" fmla="*/ 0 h 216"/>
                <a:gd name="T4" fmla="*/ 22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auto">
            <a:xfrm>
              <a:off x="9606725" y="2443098"/>
              <a:ext cx="90488" cy="90488"/>
            </a:xfrm>
            <a:custGeom>
              <a:avLst/>
              <a:gdLst>
                <a:gd name="T0" fmla="*/ 88 w 229"/>
                <a:gd name="T1" fmla="*/ 226 h 228"/>
                <a:gd name="T2" fmla="*/ 56 w 229"/>
                <a:gd name="T3" fmla="*/ 216 h 228"/>
                <a:gd name="T4" fmla="*/ 30 w 229"/>
                <a:gd name="T5" fmla="*/ 197 h 228"/>
                <a:gd name="T6" fmla="*/ 12 w 229"/>
                <a:gd name="T7" fmla="*/ 172 h 228"/>
                <a:gd name="T8" fmla="*/ 2 w 229"/>
                <a:gd name="T9" fmla="*/ 140 h 228"/>
                <a:gd name="T10" fmla="*/ 1 w 229"/>
                <a:gd name="T11" fmla="*/ 102 h 228"/>
                <a:gd name="T12" fmla="*/ 8 w 229"/>
                <a:gd name="T13" fmla="*/ 67 h 228"/>
                <a:gd name="T14" fmla="*/ 24 w 229"/>
                <a:gd name="T15" fmla="*/ 40 h 228"/>
                <a:gd name="T16" fmla="*/ 46 w 229"/>
                <a:gd name="T17" fmla="*/ 18 h 228"/>
                <a:gd name="T18" fmla="*/ 76 w 229"/>
                <a:gd name="T19" fmla="*/ 5 h 228"/>
                <a:gd name="T20" fmla="*/ 113 w 229"/>
                <a:gd name="T21" fmla="*/ 0 h 228"/>
                <a:gd name="T22" fmla="*/ 151 w 229"/>
                <a:gd name="T23" fmla="*/ 5 h 228"/>
                <a:gd name="T24" fmla="*/ 182 w 229"/>
                <a:gd name="T25" fmla="*/ 18 h 228"/>
                <a:gd name="T26" fmla="*/ 205 w 229"/>
                <a:gd name="T27" fmla="*/ 40 h 228"/>
                <a:gd name="T28" fmla="*/ 220 w 229"/>
                <a:gd name="T29" fmla="*/ 67 h 228"/>
                <a:gd name="T30" fmla="*/ 227 w 229"/>
                <a:gd name="T31" fmla="*/ 102 h 228"/>
                <a:gd name="T32" fmla="*/ 226 w 229"/>
                <a:gd name="T33" fmla="*/ 140 h 228"/>
                <a:gd name="T34" fmla="*/ 215 w 229"/>
                <a:gd name="T35" fmla="*/ 172 h 228"/>
                <a:gd name="T36" fmla="*/ 197 w 229"/>
                <a:gd name="T37" fmla="*/ 197 h 228"/>
                <a:gd name="T38" fmla="*/ 172 w 229"/>
                <a:gd name="T39" fmla="*/ 216 h 228"/>
                <a:gd name="T40" fmla="*/ 139 w 229"/>
                <a:gd name="T41" fmla="*/ 226 h 228"/>
                <a:gd name="T42" fmla="*/ 206 w 229"/>
                <a:gd name="T43" fmla="*/ 115 h 228"/>
                <a:gd name="T44" fmla="*/ 202 w 229"/>
                <a:gd name="T45" fmla="*/ 85 h 228"/>
                <a:gd name="T46" fmla="*/ 191 w 229"/>
                <a:gd name="T47" fmla="*/ 60 h 228"/>
                <a:gd name="T48" fmla="*/ 175 w 229"/>
                <a:gd name="T49" fmla="*/ 41 h 228"/>
                <a:gd name="T50" fmla="*/ 152 w 229"/>
                <a:gd name="T51" fmla="*/ 28 h 228"/>
                <a:gd name="T52" fmla="*/ 124 w 229"/>
                <a:gd name="T53" fmla="*/ 22 h 228"/>
                <a:gd name="T54" fmla="*/ 93 w 229"/>
                <a:gd name="T55" fmla="*/ 23 h 228"/>
                <a:gd name="T56" fmla="*/ 67 w 229"/>
                <a:gd name="T57" fmla="*/ 31 h 228"/>
                <a:gd name="T58" fmla="*/ 46 w 229"/>
                <a:gd name="T59" fmla="*/ 47 h 228"/>
                <a:gd name="T60" fmla="*/ 32 w 229"/>
                <a:gd name="T61" fmla="*/ 67 h 228"/>
                <a:gd name="T62" fmla="*/ 24 w 229"/>
                <a:gd name="T63" fmla="*/ 93 h 228"/>
                <a:gd name="T64" fmla="*/ 22 w 229"/>
                <a:gd name="T65" fmla="*/ 126 h 228"/>
                <a:gd name="T66" fmla="*/ 28 w 229"/>
                <a:gd name="T67" fmla="*/ 153 h 228"/>
                <a:gd name="T68" fmla="*/ 40 w 229"/>
                <a:gd name="T69" fmla="*/ 177 h 228"/>
                <a:gd name="T70" fmla="*/ 60 w 229"/>
                <a:gd name="T71" fmla="*/ 193 h 228"/>
                <a:gd name="T72" fmla="*/ 84 w 229"/>
                <a:gd name="T73" fmla="*/ 203 h 228"/>
                <a:gd name="T74" fmla="*/ 113 w 229"/>
                <a:gd name="T75" fmla="*/ 207 h 228"/>
                <a:gd name="T76" fmla="*/ 143 w 229"/>
                <a:gd name="T77" fmla="*/ 203 h 228"/>
                <a:gd name="T78" fmla="*/ 169 w 229"/>
                <a:gd name="T79" fmla="*/ 193 h 228"/>
                <a:gd name="T80" fmla="*/ 187 w 229"/>
                <a:gd name="T81" fmla="*/ 177 h 228"/>
                <a:gd name="T82" fmla="*/ 200 w 229"/>
                <a:gd name="T83" fmla="*/ 153 h 228"/>
                <a:gd name="T84" fmla="*/ 206 w 229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2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1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8" y="3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1" y="9"/>
                  </a:lnTo>
                  <a:lnTo>
                    <a:pt x="172" y="14"/>
                  </a:lnTo>
                  <a:lnTo>
                    <a:pt x="182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5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9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2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3" y="228"/>
                  </a:lnTo>
                  <a:close/>
                  <a:moveTo>
                    <a:pt x="206" y="115"/>
                  </a:moveTo>
                  <a:lnTo>
                    <a:pt x="206" y="104"/>
                  </a:lnTo>
                  <a:lnTo>
                    <a:pt x="205" y="93"/>
                  </a:lnTo>
                  <a:lnTo>
                    <a:pt x="202" y="85"/>
                  </a:lnTo>
                  <a:lnTo>
                    <a:pt x="200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7" y="53"/>
                  </a:lnTo>
                  <a:lnTo>
                    <a:pt x="182" y="47"/>
                  </a:lnTo>
                  <a:lnTo>
                    <a:pt x="175" y="41"/>
                  </a:lnTo>
                  <a:lnTo>
                    <a:pt x="169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6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9" y="193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7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200" y="153"/>
                  </a:lnTo>
                  <a:lnTo>
                    <a:pt x="202" y="145"/>
                  </a:lnTo>
                  <a:lnTo>
                    <a:pt x="205" y="135"/>
                  </a:lnTo>
                  <a:lnTo>
                    <a:pt x="206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 userDrawn="1"/>
          </p:nvSpPr>
          <p:spPr bwMode="auto">
            <a:xfrm>
              <a:off x="9711500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3 w 222"/>
                <a:gd name="T3" fmla="*/ 0 h 216"/>
                <a:gd name="T4" fmla="*/ 111 w 222"/>
                <a:gd name="T5" fmla="*/ 198 h 216"/>
                <a:gd name="T6" fmla="*/ 198 w 222"/>
                <a:gd name="T7" fmla="*/ 0 h 216"/>
                <a:gd name="T8" fmla="*/ 222 w 222"/>
                <a:gd name="T9" fmla="*/ 0 h 216"/>
                <a:gd name="T10" fmla="*/ 124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3" y="0"/>
                  </a:lnTo>
                  <a:lnTo>
                    <a:pt x="111" y="198"/>
                  </a:lnTo>
                  <a:lnTo>
                    <a:pt x="198" y="0"/>
                  </a:lnTo>
                  <a:lnTo>
                    <a:pt x="222" y="0"/>
                  </a:lnTo>
                  <a:lnTo>
                    <a:pt x="124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 userDrawn="1"/>
          </p:nvSpPr>
          <p:spPr bwMode="auto">
            <a:xfrm>
              <a:off x="9811513" y="2419285"/>
              <a:ext cx="82550" cy="112713"/>
            </a:xfrm>
            <a:custGeom>
              <a:avLst/>
              <a:gdLst>
                <a:gd name="T0" fmla="*/ 93 w 208"/>
                <a:gd name="T1" fmla="*/ 188 h 281"/>
                <a:gd name="T2" fmla="*/ 0 w 208"/>
                <a:gd name="T3" fmla="*/ 65 h 281"/>
                <a:gd name="T4" fmla="*/ 27 w 208"/>
                <a:gd name="T5" fmla="*/ 65 h 281"/>
                <a:gd name="T6" fmla="*/ 104 w 208"/>
                <a:gd name="T7" fmla="*/ 170 h 281"/>
                <a:gd name="T8" fmla="*/ 182 w 208"/>
                <a:gd name="T9" fmla="*/ 65 h 281"/>
                <a:gd name="T10" fmla="*/ 208 w 208"/>
                <a:gd name="T11" fmla="*/ 65 h 281"/>
                <a:gd name="T12" fmla="*/ 115 w 208"/>
                <a:gd name="T13" fmla="*/ 188 h 281"/>
                <a:gd name="T14" fmla="*/ 115 w 208"/>
                <a:gd name="T15" fmla="*/ 281 h 281"/>
                <a:gd name="T16" fmla="*/ 93 w 208"/>
                <a:gd name="T17" fmla="*/ 281 h 281"/>
                <a:gd name="T18" fmla="*/ 93 w 208"/>
                <a:gd name="T19" fmla="*/ 188 h 281"/>
                <a:gd name="T20" fmla="*/ 124 w 208"/>
                <a:gd name="T21" fmla="*/ 0 h 281"/>
                <a:gd name="T22" fmla="*/ 152 w 208"/>
                <a:gd name="T23" fmla="*/ 0 h 281"/>
                <a:gd name="T24" fmla="*/ 117 w 208"/>
                <a:gd name="T25" fmla="*/ 44 h 281"/>
                <a:gd name="T26" fmla="*/ 99 w 208"/>
                <a:gd name="T27" fmla="*/ 44 h 281"/>
                <a:gd name="T28" fmla="*/ 124 w 208"/>
                <a:gd name="T2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1">
                  <a:moveTo>
                    <a:pt x="93" y="188"/>
                  </a:moveTo>
                  <a:lnTo>
                    <a:pt x="0" y="65"/>
                  </a:lnTo>
                  <a:lnTo>
                    <a:pt x="27" y="65"/>
                  </a:lnTo>
                  <a:lnTo>
                    <a:pt x="104" y="170"/>
                  </a:lnTo>
                  <a:lnTo>
                    <a:pt x="182" y="65"/>
                  </a:lnTo>
                  <a:lnTo>
                    <a:pt x="208" y="65"/>
                  </a:lnTo>
                  <a:lnTo>
                    <a:pt x="115" y="188"/>
                  </a:lnTo>
                  <a:lnTo>
                    <a:pt x="115" y="281"/>
                  </a:lnTo>
                  <a:lnTo>
                    <a:pt x="93" y="281"/>
                  </a:lnTo>
                  <a:lnTo>
                    <a:pt x="93" y="188"/>
                  </a:lnTo>
                  <a:close/>
                  <a:moveTo>
                    <a:pt x="124" y="0"/>
                  </a:moveTo>
                  <a:lnTo>
                    <a:pt x="152" y="0"/>
                  </a:lnTo>
                  <a:lnTo>
                    <a:pt x="117" y="44"/>
                  </a:lnTo>
                  <a:lnTo>
                    <a:pt x="99" y="4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 userDrawn="1"/>
          </p:nvSpPr>
          <p:spPr bwMode="auto">
            <a:xfrm>
              <a:off x="9911525" y="2443098"/>
              <a:ext cx="85725" cy="90488"/>
            </a:xfrm>
            <a:custGeom>
              <a:avLst/>
              <a:gdLst>
                <a:gd name="T0" fmla="*/ 104 w 219"/>
                <a:gd name="T1" fmla="*/ 22 h 228"/>
                <a:gd name="T2" fmla="*/ 84 w 219"/>
                <a:gd name="T3" fmla="*/ 25 h 228"/>
                <a:gd name="T4" fmla="*/ 68 w 219"/>
                <a:gd name="T5" fmla="*/ 31 h 228"/>
                <a:gd name="T6" fmla="*/ 53 w 219"/>
                <a:gd name="T7" fmla="*/ 41 h 228"/>
                <a:gd name="T8" fmla="*/ 41 w 219"/>
                <a:gd name="T9" fmla="*/ 53 h 228"/>
                <a:gd name="T10" fmla="*/ 32 w 219"/>
                <a:gd name="T11" fmla="*/ 67 h 228"/>
                <a:gd name="T12" fmla="*/ 26 w 219"/>
                <a:gd name="T13" fmla="*/ 85 h 228"/>
                <a:gd name="T14" fmla="*/ 23 w 219"/>
                <a:gd name="T15" fmla="*/ 104 h 228"/>
                <a:gd name="T16" fmla="*/ 23 w 219"/>
                <a:gd name="T17" fmla="*/ 124 h 228"/>
                <a:gd name="T18" fmla="*/ 26 w 219"/>
                <a:gd name="T19" fmla="*/ 145 h 228"/>
                <a:gd name="T20" fmla="*/ 32 w 219"/>
                <a:gd name="T21" fmla="*/ 161 h 228"/>
                <a:gd name="T22" fmla="*/ 41 w 219"/>
                <a:gd name="T23" fmla="*/ 176 h 228"/>
                <a:gd name="T24" fmla="*/ 52 w 219"/>
                <a:gd name="T25" fmla="*/ 187 h 228"/>
                <a:gd name="T26" fmla="*/ 66 w 219"/>
                <a:gd name="T27" fmla="*/ 197 h 228"/>
                <a:gd name="T28" fmla="*/ 82 w 219"/>
                <a:gd name="T29" fmla="*/ 203 h 228"/>
                <a:gd name="T30" fmla="*/ 100 w 219"/>
                <a:gd name="T31" fmla="*/ 207 h 228"/>
                <a:gd name="T32" fmla="*/ 125 w 219"/>
                <a:gd name="T33" fmla="*/ 205 h 228"/>
                <a:gd name="T34" fmla="*/ 147 w 219"/>
                <a:gd name="T35" fmla="*/ 199 h 228"/>
                <a:gd name="T36" fmla="*/ 160 w 219"/>
                <a:gd name="T37" fmla="*/ 193 h 228"/>
                <a:gd name="T38" fmla="*/ 171 w 219"/>
                <a:gd name="T39" fmla="*/ 185 h 228"/>
                <a:gd name="T40" fmla="*/ 180 w 219"/>
                <a:gd name="T41" fmla="*/ 174 h 228"/>
                <a:gd name="T42" fmla="*/ 187 w 219"/>
                <a:gd name="T43" fmla="*/ 162 h 228"/>
                <a:gd name="T44" fmla="*/ 193 w 219"/>
                <a:gd name="T45" fmla="*/ 148 h 228"/>
                <a:gd name="T46" fmla="*/ 219 w 219"/>
                <a:gd name="T47" fmla="*/ 141 h 228"/>
                <a:gd name="T48" fmla="*/ 214 w 219"/>
                <a:gd name="T49" fmla="*/ 160 h 228"/>
                <a:gd name="T50" fmla="*/ 205 w 219"/>
                <a:gd name="T51" fmla="*/ 177 h 228"/>
                <a:gd name="T52" fmla="*/ 195 w 219"/>
                <a:gd name="T53" fmla="*/ 192 h 228"/>
                <a:gd name="T54" fmla="*/ 181 w 219"/>
                <a:gd name="T55" fmla="*/ 204 h 228"/>
                <a:gd name="T56" fmla="*/ 167 w 219"/>
                <a:gd name="T57" fmla="*/ 215 h 228"/>
                <a:gd name="T58" fmla="*/ 150 w 219"/>
                <a:gd name="T59" fmla="*/ 222 h 228"/>
                <a:gd name="T60" fmla="*/ 131 w 219"/>
                <a:gd name="T61" fmla="*/ 227 h 228"/>
                <a:gd name="T62" fmla="*/ 111 w 219"/>
                <a:gd name="T63" fmla="*/ 228 h 228"/>
                <a:gd name="T64" fmla="*/ 87 w 219"/>
                <a:gd name="T65" fmla="*/ 226 h 228"/>
                <a:gd name="T66" fmla="*/ 65 w 219"/>
                <a:gd name="T67" fmla="*/ 220 h 228"/>
                <a:gd name="T68" fmla="*/ 46 w 219"/>
                <a:gd name="T69" fmla="*/ 210 h 228"/>
                <a:gd name="T70" fmla="*/ 30 w 219"/>
                <a:gd name="T71" fmla="*/ 197 h 228"/>
                <a:gd name="T72" fmla="*/ 17 w 219"/>
                <a:gd name="T73" fmla="*/ 180 h 228"/>
                <a:gd name="T74" fmla="*/ 8 w 219"/>
                <a:gd name="T75" fmla="*/ 161 h 228"/>
                <a:gd name="T76" fmla="*/ 3 w 219"/>
                <a:gd name="T77" fmla="*/ 140 h 228"/>
                <a:gd name="T78" fmla="*/ 0 w 219"/>
                <a:gd name="T79" fmla="*/ 115 h 228"/>
                <a:gd name="T80" fmla="*/ 3 w 219"/>
                <a:gd name="T81" fmla="*/ 90 h 228"/>
                <a:gd name="T82" fmla="*/ 8 w 219"/>
                <a:gd name="T83" fmla="*/ 67 h 228"/>
                <a:gd name="T84" fmla="*/ 17 w 219"/>
                <a:gd name="T85" fmla="*/ 48 h 228"/>
                <a:gd name="T86" fmla="*/ 30 w 219"/>
                <a:gd name="T87" fmla="*/ 31 h 228"/>
                <a:gd name="T88" fmla="*/ 47 w 219"/>
                <a:gd name="T89" fmla="*/ 18 h 228"/>
                <a:gd name="T90" fmla="*/ 66 w 219"/>
                <a:gd name="T91" fmla="*/ 9 h 228"/>
                <a:gd name="T92" fmla="*/ 89 w 219"/>
                <a:gd name="T93" fmla="*/ 3 h 228"/>
                <a:gd name="T94" fmla="*/ 114 w 219"/>
                <a:gd name="T95" fmla="*/ 0 h 228"/>
                <a:gd name="T96" fmla="*/ 135 w 219"/>
                <a:gd name="T97" fmla="*/ 3 h 228"/>
                <a:gd name="T98" fmla="*/ 153 w 219"/>
                <a:gd name="T99" fmla="*/ 6 h 228"/>
                <a:gd name="T100" fmla="*/ 169 w 219"/>
                <a:gd name="T101" fmla="*/ 12 h 228"/>
                <a:gd name="T102" fmla="*/ 183 w 219"/>
                <a:gd name="T103" fmla="*/ 22 h 228"/>
                <a:gd name="T104" fmla="*/ 195 w 219"/>
                <a:gd name="T105" fmla="*/ 33 h 228"/>
                <a:gd name="T106" fmla="*/ 204 w 219"/>
                <a:gd name="T107" fmla="*/ 46 h 228"/>
                <a:gd name="T108" fmla="*/ 211 w 219"/>
                <a:gd name="T109" fmla="*/ 60 h 228"/>
                <a:gd name="T110" fmla="*/ 215 w 219"/>
                <a:gd name="T111" fmla="*/ 77 h 228"/>
                <a:gd name="T112" fmla="*/ 189 w 219"/>
                <a:gd name="T113" fmla="*/ 65 h 228"/>
                <a:gd name="T114" fmla="*/ 175 w 219"/>
                <a:gd name="T115" fmla="*/ 44 h 228"/>
                <a:gd name="T116" fmla="*/ 155 w 219"/>
                <a:gd name="T117" fmla="*/ 30 h 228"/>
                <a:gd name="T118" fmla="*/ 129 w 219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28">
                  <a:moveTo>
                    <a:pt x="114" y="22"/>
                  </a:moveTo>
                  <a:lnTo>
                    <a:pt x="104" y="22"/>
                  </a:lnTo>
                  <a:lnTo>
                    <a:pt x="94" y="23"/>
                  </a:lnTo>
                  <a:lnTo>
                    <a:pt x="84" y="25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5"/>
                  </a:lnTo>
                  <a:lnTo>
                    <a:pt x="23" y="104"/>
                  </a:lnTo>
                  <a:lnTo>
                    <a:pt x="22" y="115"/>
                  </a:lnTo>
                  <a:lnTo>
                    <a:pt x="23" y="124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68"/>
                  </a:lnTo>
                  <a:lnTo>
                    <a:pt x="41" y="176"/>
                  </a:lnTo>
                  <a:lnTo>
                    <a:pt x="46" y="182"/>
                  </a:lnTo>
                  <a:lnTo>
                    <a:pt x="52" y="187"/>
                  </a:lnTo>
                  <a:lnTo>
                    <a:pt x="59" y="192"/>
                  </a:lnTo>
                  <a:lnTo>
                    <a:pt x="66" y="197"/>
                  </a:lnTo>
                  <a:lnTo>
                    <a:pt x="74" y="201"/>
                  </a:lnTo>
                  <a:lnTo>
                    <a:pt x="82" y="203"/>
                  </a:lnTo>
                  <a:lnTo>
                    <a:pt x="90" y="205"/>
                  </a:lnTo>
                  <a:lnTo>
                    <a:pt x="100" y="207"/>
                  </a:lnTo>
                  <a:lnTo>
                    <a:pt x="110" y="207"/>
                  </a:lnTo>
                  <a:lnTo>
                    <a:pt x="125" y="205"/>
                  </a:lnTo>
                  <a:lnTo>
                    <a:pt x="141" y="202"/>
                  </a:lnTo>
                  <a:lnTo>
                    <a:pt x="147" y="199"/>
                  </a:lnTo>
                  <a:lnTo>
                    <a:pt x="154" y="197"/>
                  </a:lnTo>
                  <a:lnTo>
                    <a:pt x="160" y="193"/>
                  </a:lnTo>
                  <a:lnTo>
                    <a:pt x="166" y="189"/>
                  </a:lnTo>
                  <a:lnTo>
                    <a:pt x="171" y="185"/>
                  </a:lnTo>
                  <a:lnTo>
                    <a:pt x="175" y="180"/>
                  </a:lnTo>
                  <a:lnTo>
                    <a:pt x="180" y="174"/>
                  </a:lnTo>
                  <a:lnTo>
                    <a:pt x="185" y="168"/>
                  </a:lnTo>
                  <a:lnTo>
                    <a:pt x="187" y="162"/>
                  </a:lnTo>
                  <a:lnTo>
                    <a:pt x="191" y="155"/>
                  </a:lnTo>
                  <a:lnTo>
                    <a:pt x="193" y="148"/>
                  </a:lnTo>
                  <a:lnTo>
                    <a:pt x="196" y="141"/>
                  </a:lnTo>
                  <a:lnTo>
                    <a:pt x="219" y="141"/>
                  </a:lnTo>
                  <a:lnTo>
                    <a:pt x="216" y="151"/>
                  </a:lnTo>
                  <a:lnTo>
                    <a:pt x="214" y="160"/>
                  </a:lnTo>
                  <a:lnTo>
                    <a:pt x="210" y="170"/>
                  </a:lnTo>
                  <a:lnTo>
                    <a:pt x="205" y="177"/>
                  </a:lnTo>
                  <a:lnTo>
                    <a:pt x="201" y="185"/>
                  </a:lnTo>
                  <a:lnTo>
                    <a:pt x="195" y="192"/>
                  </a:lnTo>
                  <a:lnTo>
                    <a:pt x="189" y="198"/>
                  </a:lnTo>
                  <a:lnTo>
                    <a:pt x="181" y="204"/>
                  </a:lnTo>
                  <a:lnTo>
                    <a:pt x="174" y="210"/>
                  </a:lnTo>
                  <a:lnTo>
                    <a:pt x="167" y="215"/>
                  </a:lnTo>
                  <a:lnTo>
                    <a:pt x="159" y="218"/>
                  </a:lnTo>
                  <a:lnTo>
                    <a:pt x="150" y="222"/>
                  </a:lnTo>
                  <a:lnTo>
                    <a:pt x="141" y="224"/>
                  </a:lnTo>
                  <a:lnTo>
                    <a:pt x="131" y="227"/>
                  </a:lnTo>
                  <a:lnTo>
                    <a:pt x="120" y="228"/>
                  </a:lnTo>
                  <a:lnTo>
                    <a:pt x="111" y="228"/>
                  </a:lnTo>
                  <a:lnTo>
                    <a:pt x="99" y="228"/>
                  </a:lnTo>
                  <a:lnTo>
                    <a:pt x="87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0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5" y="151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3" y="90"/>
                  </a:lnTo>
                  <a:lnTo>
                    <a:pt x="5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7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1" y="2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4" y="4"/>
                  </a:lnTo>
                  <a:lnTo>
                    <a:pt x="153" y="6"/>
                  </a:lnTo>
                  <a:lnTo>
                    <a:pt x="161" y="9"/>
                  </a:lnTo>
                  <a:lnTo>
                    <a:pt x="169" y="12"/>
                  </a:lnTo>
                  <a:lnTo>
                    <a:pt x="177" y="17"/>
                  </a:lnTo>
                  <a:lnTo>
                    <a:pt x="183" y="22"/>
                  </a:lnTo>
                  <a:lnTo>
                    <a:pt x="190" y="27"/>
                  </a:lnTo>
                  <a:lnTo>
                    <a:pt x="195" y="33"/>
                  </a:lnTo>
                  <a:lnTo>
                    <a:pt x="199" y="39"/>
                  </a:lnTo>
                  <a:lnTo>
                    <a:pt x="204" y="46"/>
                  </a:lnTo>
                  <a:lnTo>
                    <a:pt x="208" y="53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5" y="77"/>
                  </a:lnTo>
                  <a:lnTo>
                    <a:pt x="193" y="77"/>
                  </a:lnTo>
                  <a:lnTo>
                    <a:pt x="189" y="65"/>
                  </a:lnTo>
                  <a:lnTo>
                    <a:pt x="183" y="54"/>
                  </a:lnTo>
                  <a:lnTo>
                    <a:pt x="175" y="44"/>
                  </a:lnTo>
                  <a:lnTo>
                    <a:pt x="166" y="36"/>
                  </a:lnTo>
                  <a:lnTo>
                    <a:pt x="155" y="30"/>
                  </a:lnTo>
                  <a:lnTo>
                    <a:pt x="143" y="25"/>
                  </a:lnTo>
                  <a:lnTo>
                    <a:pt x="129" y="23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10021063" y="2446273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 userDrawn="1"/>
          </p:nvSpPr>
          <p:spPr bwMode="auto">
            <a:xfrm>
              <a:off x="10119488" y="2443098"/>
              <a:ext cx="90488" cy="90488"/>
            </a:xfrm>
            <a:custGeom>
              <a:avLst/>
              <a:gdLst>
                <a:gd name="T0" fmla="*/ 89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0 w 228"/>
                <a:gd name="T11" fmla="*/ 102 h 228"/>
                <a:gd name="T12" fmla="*/ 7 w 228"/>
                <a:gd name="T13" fmla="*/ 67 h 228"/>
                <a:gd name="T14" fmla="*/ 23 w 228"/>
                <a:gd name="T15" fmla="*/ 40 h 228"/>
                <a:gd name="T16" fmla="*/ 47 w 228"/>
                <a:gd name="T17" fmla="*/ 18 h 228"/>
                <a:gd name="T18" fmla="*/ 77 w 228"/>
                <a:gd name="T19" fmla="*/ 5 h 228"/>
                <a:gd name="T20" fmla="*/ 114 w 228"/>
                <a:gd name="T21" fmla="*/ 0 h 228"/>
                <a:gd name="T22" fmla="*/ 151 w 228"/>
                <a:gd name="T23" fmla="*/ 5 h 228"/>
                <a:gd name="T24" fmla="*/ 181 w 228"/>
                <a:gd name="T25" fmla="*/ 18 h 228"/>
                <a:gd name="T26" fmla="*/ 205 w 228"/>
                <a:gd name="T27" fmla="*/ 40 h 228"/>
                <a:gd name="T28" fmla="*/ 220 w 228"/>
                <a:gd name="T29" fmla="*/ 67 h 228"/>
                <a:gd name="T30" fmla="*/ 228 w 228"/>
                <a:gd name="T31" fmla="*/ 102 h 228"/>
                <a:gd name="T32" fmla="*/ 226 w 228"/>
                <a:gd name="T33" fmla="*/ 140 h 228"/>
                <a:gd name="T34" fmla="*/ 216 w 228"/>
                <a:gd name="T35" fmla="*/ 172 h 228"/>
                <a:gd name="T36" fmla="*/ 198 w 228"/>
                <a:gd name="T37" fmla="*/ 197 h 228"/>
                <a:gd name="T38" fmla="*/ 171 w 228"/>
                <a:gd name="T39" fmla="*/ 216 h 228"/>
                <a:gd name="T40" fmla="*/ 139 w 228"/>
                <a:gd name="T41" fmla="*/ 226 h 228"/>
                <a:gd name="T42" fmla="*/ 206 w 228"/>
                <a:gd name="T43" fmla="*/ 115 h 228"/>
                <a:gd name="T44" fmla="*/ 202 w 228"/>
                <a:gd name="T45" fmla="*/ 85 h 228"/>
                <a:gd name="T46" fmla="*/ 192 w 228"/>
                <a:gd name="T47" fmla="*/ 60 h 228"/>
                <a:gd name="T48" fmla="*/ 175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7 w 228"/>
                <a:gd name="T59" fmla="*/ 47 h 228"/>
                <a:gd name="T60" fmla="*/ 31 w 228"/>
                <a:gd name="T61" fmla="*/ 67 h 228"/>
                <a:gd name="T62" fmla="*/ 24 w 228"/>
                <a:gd name="T63" fmla="*/ 93 h 228"/>
                <a:gd name="T64" fmla="*/ 23 w 228"/>
                <a:gd name="T65" fmla="*/ 126 h 228"/>
                <a:gd name="T66" fmla="*/ 29 w 228"/>
                <a:gd name="T67" fmla="*/ 153 h 228"/>
                <a:gd name="T68" fmla="*/ 41 w 228"/>
                <a:gd name="T69" fmla="*/ 177 h 228"/>
                <a:gd name="T70" fmla="*/ 60 w 228"/>
                <a:gd name="T71" fmla="*/ 193 h 228"/>
                <a:gd name="T72" fmla="*/ 84 w 228"/>
                <a:gd name="T73" fmla="*/ 203 h 228"/>
                <a:gd name="T74" fmla="*/ 114 w 228"/>
                <a:gd name="T75" fmla="*/ 207 h 228"/>
                <a:gd name="T76" fmla="*/ 144 w 228"/>
                <a:gd name="T77" fmla="*/ 203 h 228"/>
                <a:gd name="T78" fmla="*/ 168 w 228"/>
                <a:gd name="T79" fmla="*/ 193 h 228"/>
                <a:gd name="T80" fmla="*/ 187 w 228"/>
                <a:gd name="T81" fmla="*/ 177 h 228"/>
                <a:gd name="T82" fmla="*/ 199 w 228"/>
                <a:gd name="T83" fmla="*/ 153 h 228"/>
                <a:gd name="T84" fmla="*/ 205 w 228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00" y="228"/>
                  </a:lnTo>
                  <a:lnTo>
                    <a:pt x="89" y="226"/>
                  </a:lnTo>
                  <a:lnTo>
                    <a:pt x="77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7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2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5" y="151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5" y="78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1" y="14"/>
                  </a:lnTo>
                  <a:lnTo>
                    <a:pt x="181" y="18"/>
                  </a:lnTo>
                  <a:lnTo>
                    <a:pt x="189" y="24"/>
                  </a:lnTo>
                  <a:lnTo>
                    <a:pt x="198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6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8" y="102"/>
                  </a:lnTo>
                  <a:lnTo>
                    <a:pt x="228" y="115"/>
                  </a:lnTo>
                  <a:lnTo>
                    <a:pt x="228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6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8" y="197"/>
                  </a:lnTo>
                  <a:lnTo>
                    <a:pt x="189" y="204"/>
                  </a:lnTo>
                  <a:lnTo>
                    <a:pt x="181" y="210"/>
                  </a:lnTo>
                  <a:lnTo>
                    <a:pt x="171" y="216"/>
                  </a:lnTo>
                  <a:lnTo>
                    <a:pt x="162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4" y="228"/>
                  </a:lnTo>
                  <a:close/>
                  <a:moveTo>
                    <a:pt x="206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2" y="60"/>
                  </a:lnTo>
                  <a:lnTo>
                    <a:pt x="187" y="53"/>
                  </a:lnTo>
                  <a:lnTo>
                    <a:pt x="181" y="47"/>
                  </a:lnTo>
                  <a:lnTo>
                    <a:pt x="175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4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4" y="22"/>
                  </a:lnTo>
                  <a:lnTo>
                    <a:pt x="103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3" y="104"/>
                  </a:lnTo>
                  <a:lnTo>
                    <a:pt x="21" y="115"/>
                  </a:lnTo>
                  <a:lnTo>
                    <a:pt x="23" y="126"/>
                  </a:lnTo>
                  <a:lnTo>
                    <a:pt x="24" y="135"/>
                  </a:lnTo>
                  <a:lnTo>
                    <a:pt x="25" y="145"/>
                  </a:lnTo>
                  <a:lnTo>
                    <a:pt x="29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1" y="177"/>
                  </a:lnTo>
                  <a:lnTo>
                    <a:pt x="47" y="183"/>
                  </a:lnTo>
                  <a:lnTo>
                    <a:pt x="53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3" y="207"/>
                  </a:lnTo>
                  <a:lnTo>
                    <a:pt x="114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4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5" y="189"/>
                  </a:lnTo>
                  <a:lnTo>
                    <a:pt x="181" y="183"/>
                  </a:lnTo>
                  <a:lnTo>
                    <a:pt x="187" y="177"/>
                  </a:lnTo>
                  <a:lnTo>
                    <a:pt x="192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5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 userDrawn="1"/>
          </p:nvSpPr>
          <p:spPr bwMode="auto">
            <a:xfrm>
              <a:off x="10224263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10324275" y="2446273"/>
              <a:ext cx="82550" cy="85725"/>
            </a:xfrm>
            <a:custGeom>
              <a:avLst/>
              <a:gdLst>
                <a:gd name="T0" fmla="*/ 93 w 209"/>
                <a:gd name="T1" fmla="*/ 123 h 216"/>
                <a:gd name="T2" fmla="*/ 0 w 209"/>
                <a:gd name="T3" fmla="*/ 0 h 216"/>
                <a:gd name="T4" fmla="*/ 28 w 209"/>
                <a:gd name="T5" fmla="*/ 0 h 216"/>
                <a:gd name="T6" fmla="*/ 104 w 209"/>
                <a:gd name="T7" fmla="*/ 105 h 216"/>
                <a:gd name="T8" fmla="*/ 181 w 209"/>
                <a:gd name="T9" fmla="*/ 0 h 216"/>
                <a:gd name="T10" fmla="*/ 209 w 209"/>
                <a:gd name="T11" fmla="*/ 0 h 216"/>
                <a:gd name="T12" fmla="*/ 115 w 209"/>
                <a:gd name="T13" fmla="*/ 123 h 216"/>
                <a:gd name="T14" fmla="*/ 115 w 209"/>
                <a:gd name="T15" fmla="*/ 216 h 216"/>
                <a:gd name="T16" fmla="*/ 93 w 209"/>
                <a:gd name="T17" fmla="*/ 216 h 216"/>
                <a:gd name="T18" fmla="*/ 93 w 209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6">
                  <a:moveTo>
                    <a:pt x="93" y="1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104" y="105"/>
                  </a:lnTo>
                  <a:lnTo>
                    <a:pt x="181" y="0"/>
                  </a:lnTo>
                  <a:lnTo>
                    <a:pt x="209" y="0"/>
                  </a:lnTo>
                  <a:lnTo>
                    <a:pt x="115" y="123"/>
                  </a:lnTo>
                  <a:lnTo>
                    <a:pt x="115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 noEditPoints="1"/>
            </p:cNvSpPr>
            <p:nvPr userDrawn="1"/>
          </p:nvSpPr>
          <p:spPr bwMode="auto">
            <a:xfrm>
              <a:off x="2958275" y="1457260"/>
              <a:ext cx="1593850" cy="1076325"/>
            </a:xfrm>
            <a:custGeom>
              <a:avLst/>
              <a:gdLst>
                <a:gd name="T0" fmla="*/ 3941 w 4017"/>
                <a:gd name="T1" fmla="*/ 2635 h 2712"/>
                <a:gd name="T2" fmla="*/ 77 w 4017"/>
                <a:gd name="T3" fmla="*/ 2635 h 2712"/>
                <a:gd name="T4" fmla="*/ 77 w 4017"/>
                <a:gd name="T5" fmla="*/ 74 h 2712"/>
                <a:gd name="T6" fmla="*/ 3941 w 4017"/>
                <a:gd name="T7" fmla="*/ 74 h 2712"/>
                <a:gd name="T8" fmla="*/ 3941 w 4017"/>
                <a:gd name="T9" fmla="*/ 2635 h 2712"/>
                <a:gd name="T10" fmla="*/ 0 w 4017"/>
                <a:gd name="T11" fmla="*/ 0 h 2712"/>
                <a:gd name="T12" fmla="*/ 0 w 4017"/>
                <a:gd name="T13" fmla="*/ 2712 h 2712"/>
                <a:gd name="T14" fmla="*/ 4017 w 4017"/>
                <a:gd name="T15" fmla="*/ 2712 h 2712"/>
                <a:gd name="T16" fmla="*/ 4017 w 4017"/>
                <a:gd name="T17" fmla="*/ 0 h 2712"/>
                <a:gd name="T18" fmla="*/ 0 w 4017"/>
                <a:gd name="T19" fmla="*/ 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7" h="2712">
                  <a:moveTo>
                    <a:pt x="3941" y="2635"/>
                  </a:moveTo>
                  <a:lnTo>
                    <a:pt x="77" y="2635"/>
                  </a:lnTo>
                  <a:lnTo>
                    <a:pt x="77" y="74"/>
                  </a:lnTo>
                  <a:lnTo>
                    <a:pt x="3941" y="74"/>
                  </a:lnTo>
                  <a:lnTo>
                    <a:pt x="3941" y="2635"/>
                  </a:lnTo>
                  <a:close/>
                  <a:moveTo>
                    <a:pt x="0" y="0"/>
                  </a:moveTo>
                  <a:lnTo>
                    <a:pt x="0" y="2712"/>
                  </a:lnTo>
                  <a:lnTo>
                    <a:pt x="4017" y="2712"/>
                  </a:lnTo>
                  <a:lnTo>
                    <a:pt x="4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7"/>
            <p:cNvSpPr>
              <a:spLocks/>
            </p:cNvSpPr>
            <p:nvPr userDrawn="1"/>
          </p:nvSpPr>
          <p:spPr bwMode="auto">
            <a:xfrm>
              <a:off x="3702813" y="1608073"/>
              <a:ext cx="104775" cy="100013"/>
            </a:xfrm>
            <a:custGeom>
              <a:avLst/>
              <a:gdLst>
                <a:gd name="T0" fmla="*/ 53 w 268"/>
                <a:gd name="T1" fmla="*/ 253 h 253"/>
                <a:gd name="T2" fmla="*/ 135 w 268"/>
                <a:gd name="T3" fmla="*/ 193 h 253"/>
                <a:gd name="T4" fmla="*/ 216 w 268"/>
                <a:gd name="T5" fmla="*/ 253 h 253"/>
                <a:gd name="T6" fmla="*/ 185 w 268"/>
                <a:gd name="T7" fmla="*/ 156 h 253"/>
                <a:gd name="T8" fmla="*/ 268 w 268"/>
                <a:gd name="T9" fmla="*/ 98 h 253"/>
                <a:gd name="T10" fmla="*/ 166 w 268"/>
                <a:gd name="T11" fmla="*/ 98 h 253"/>
                <a:gd name="T12" fmla="*/ 135 w 268"/>
                <a:gd name="T13" fmla="*/ 0 h 253"/>
                <a:gd name="T14" fmla="*/ 102 w 268"/>
                <a:gd name="T15" fmla="*/ 98 h 253"/>
                <a:gd name="T16" fmla="*/ 0 w 268"/>
                <a:gd name="T17" fmla="*/ 98 h 253"/>
                <a:gd name="T18" fmla="*/ 83 w 268"/>
                <a:gd name="T19" fmla="*/ 156 h 253"/>
                <a:gd name="T20" fmla="*/ 53 w 268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3">
                  <a:moveTo>
                    <a:pt x="53" y="253"/>
                  </a:moveTo>
                  <a:lnTo>
                    <a:pt x="135" y="193"/>
                  </a:lnTo>
                  <a:lnTo>
                    <a:pt x="216" y="253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lnTo>
                    <a:pt x="135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3534538" y="1652523"/>
              <a:ext cx="106363" cy="100013"/>
            </a:xfrm>
            <a:custGeom>
              <a:avLst/>
              <a:gdLst>
                <a:gd name="T0" fmla="*/ 52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1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2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2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2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3412300" y="1774760"/>
              <a:ext cx="106363" cy="100013"/>
            </a:xfrm>
            <a:custGeom>
              <a:avLst/>
              <a:gdLst>
                <a:gd name="T0" fmla="*/ 133 w 266"/>
                <a:gd name="T1" fmla="*/ 0 h 251"/>
                <a:gd name="T2" fmla="*/ 101 w 266"/>
                <a:gd name="T3" fmla="*/ 96 h 251"/>
                <a:gd name="T4" fmla="*/ 0 w 266"/>
                <a:gd name="T5" fmla="*/ 96 h 251"/>
                <a:gd name="T6" fmla="*/ 82 w 266"/>
                <a:gd name="T7" fmla="*/ 156 h 251"/>
                <a:gd name="T8" fmla="*/ 51 w 266"/>
                <a:gd name="T9" fmla="*/ 251 h 251"/>
                <a:gd name="T10" fmla="*/ 133 w 266"/>
                <a:gd name="T11" fmla="*/ 193 h 251"/>
                <a:gd name="T12" fmla="*/ 214 w 266"/>
                <a:gd name="T13" fmla="*/ 251 h 251"/>
                <a:gd name="T14" fmla="*/ 183 w 266"/>
                <a:gd name="T15" fmla="*/ 156 h 251"/>
                <a:gd name="T16" fmla="*/ 266 w 266"/>
                <a:gd name="T17" fmla="*/ 96 h 251"/>
                <a:gd name="T18" fmla="*/ 164 w 266"/>
                <a:gd name="T19" fmla="*/ 96 h 251"/>
                <a:gd name="T20" fmla="*/ 133 w 266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33" y="0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3367850" y="1941448"/>
              <a:ext cx="104775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2 w 267"/>
                <a:gd name="T17" fmla="*/ 156 h 253"/>
                <a:gd name="T18" fmla="*/ 51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1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3412300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3534538" y="2230373"/>
              <a:ext cx="106363" cy="100013"/>
            </a:xfrm>
            <a:custGeom>
              <a:avLst/>
              <a:gdLst>
                <a:gd name="T0" fmla="*/ 164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3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7 h 251"/>
                <a:gd name="T20" fmla="*/ 164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3702813" y="2273235"/>
              <a:ext cx="104775" cy="101600"/>
            </a:xfrm>
            <a:custGeom>
              <a:avLst/>
              <a:gdLst>
                <a:gd name="T0" fmla="*/ 166 w 268"/>
                <a:gd name="T1" fmla="*/ 98 h 252"/>
                <a:gd name="T2" fmla="*/ 135 w 268"/>
                <a:gd name="T3" fmla="*/ 0 h 252"/>
                <a:gd name="T4" fmla="*/ 104 w 268"/>
                <a:gd name="T5" fmla="*/ 98 h 252"/>
                <a:gd name="T6" fmla="*/ 0 w 268"/>
                <a:gd name="T7" fmla="*/ 98 h 252"/>
                <a:gd name="T8" fmla="*/ 83 w 268"/>
                <a:gd name="T9" fmla="*/ 156 h 252"/>
                <a:gd name="T10" fmla="*/ 53 w 268"/>
                <a:gd name="T11" fmla="*/ 252 h 252"/>
                <a:gd name="T12" fmla="*/ 135 w 268"/>
                <a:gd name="T13" fmla="*/ 193 h 252"/>
                <a:gd name="T14" fmla="*/ 216 w 268"/>
                <a:gd name="T15" fmla="*/ 252 h 252"/>
                <a:gd name="T16" fmla="*/ 185 w 268"/>
                <a:gd name="T17" fmla="*/ 156 h 252"/>
                <a:gd name="T18" fmla="*/ 268 w 268"/>
                <a:gd name="T19" fmla="*/ 98 h 252"/>
                <a:gd name="T20" fmla="*/ 166 w 268"/>
                <a:gd name="T21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2">
                  <a:moveTo>
                    <a:pt x="166" y="98"/>
                  </a:moveTo>
                  <a:lnTo>
                    <a:pt x="135" y="0"/>
                  </a:lnTo>
                  <a:lnTo>
                    <a:pt x="104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2"/>
                  </a:lnTo>
                  <a:lnTo>
                    <a:pt x="135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3869500" y="2230373"/>
              <a:ext cx="106363" cy="100013"/>
            </a:xfrm>
            <a:custGeom>
              <a:avLst/>
              <a:gdLst>
                <a:gd name="T0" fmla="*/ 165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3 w 266"/>
                <a:gd name="T9" fmla="*/ 156 h 251"/>
                <a:gd name="T10" fmla="*/ 52 w 266"/>
                <a:gd name="T11" fmla="*/ 251 h 251"/>
                <a:gd name="T12" fmla="*/ 133 w 266"/>
                <a:gd name="T13" fmla="*/ 193 h 251"/>
                <a:gd name="T14" fmla="*/ 215 w 266"/>
                <a:gd name="T15" fmla="*/ 251 h 251"/>
                <a:gd name="T16" fmla="*/ 184 w 266"/>
                <a:gd name="T17" fmla="*/ 156 h 251"/>
                <a:gd name="T18" fmla="*/ 266 w 266"/>
                <a:gd name="T19" fmla="*/ 97 h 251"/>
                <a:gd name="T20" fmla="*/ 165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5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1"/>
                  </a:lnTo>
                  <a:lnTo>
                    <a:pt x="133" y="193"/>
                  </a:lnTo>
                  <a:lnTo>
                    <a:pt x="215" y="251"/>
                  </a:lnTo>
                  <a:lnTo>
                    <a:pt x="184" y="156"/>
                  </a:lnTo>
                  <a:lnTo>
                    <a:pt x="266" y="97"/>
                  </a:lnTo>
                  <a:lnTo>
                    <a:pt x="165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3991738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4036188" y="1939860"/>
              <a:ext cx="106363" cy="101600"/>
            </a:xfrm>
            <a:custGeom>
              <a:avLst/>
              <a:gdLst>
                <a:gd name="T0" fmla="*/ 267 w 267"/>
                <a:gd name="T1" fmla="*/ 97 h 252"/>
                <a:gd name="T2" fmla="*/ 165 w 267"/>
                <a:gd name="T3" fmla="*/ 97 h 252"/>
                <a:gd name="T4" fmla="*/ 134 w 267"/>
                <a:gd name="T5" fmla="*/ 0 h 252"/>
                <a:gd name="T6" fmla="*/ 103 w 267"/>
                <a:gd name="T7" fmla="*/ 97 h 252"/>
                <a:gd name="T8" fmla="*/ 0 w 267"/>
                <a:gd name="T9" fmla="*/ 97 h 252"/>
                <a:gd name="T10" fmla="*/ 84 w 267"/>
                <a:gd name="T11" fmla="*/ 156 h 252"/>
                <a:gd name="T12" fmla="*/ 53 w 267"/>
                <a:gd name="T13" fmla="*/ 252 h 252"/>
                <a:gd name="T14" fmla="*/ 134 w 267"/>
                <a:gd name="T15" fmla="*/ 193 h 252"/>
                <a:gd name="T16" fmla="*/ 216 w 267"/>
                <a:gd name="T17" fmla="*/ 252 h 252"/>
                <a:gd name="T18" fmla="*/ 185 w 267"/>
                <a:gd name="T19" fmla="*/ 156 h 252"/>
                <a:gd name="T20" fmla="*/ 267 w 267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2"/>
                  </a:lnTo>
                  <a:lnTo>
                    <a:pt x="134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3991738" y="1774760"/>
              <a:ext cx="106363" cy="100013"/>
            </a:xfrm>
            <a:custGeom>
              <a:avLst/>
              <a:gdLst>
                <a:gd name="T0" fmla="*/ 51 w 266"/>
                <a:gd name="T1" fmla="*/ 251 h 251"/>
                <a:gd name="T2" fmla="*/ 133 w 266"/>
                <a:gd name="T3" fmla="*/ 191 h 251"/>
                <a:gd name="T4" fmla="*/ 214 w 266"/>
                <a:gd name="T5" fmla="*/ 251 h 251"/>
                <a:gd name="T6" fmla="*/ 183 w 266"/>
                <a:gd name="T7" fmla="*/ 156 h 251"/>
                <a:gd name="T8" fmla="*/ 266 w 266"/>
                <a:gd name="T9" fmla="*/ 96 h 251"/>
                <a:gd name="T10" fmla="*/ 164 w 266"/>
                <a:gd name="T11" fmla="*/ 96 h 251"/>
                <a:gd name="T12" fmla="*/ 133 w 266"/>
                <a:gd name="T13" fmla="*/ 0 h 251"/>
                <a:gd name="T14" fmla="*/ 101 w 266"/>
                <a:gd name="T15" fmla="*/ 96 h 251"/>
                <a:gd name="T16" fmla="*/ 0 w 266"/>
                <a:gd name="T17" fmla="*/ 96 h 251"/>
                <a:gd name="T18" fmla="*/ 82 w 266"/>
                <a:gd name="T19" fmla="*/ 156 h 251"/>
                <a:gd name="T20" fmla="*/ 51 w 266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51" y="251"/>
                  </a:move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3869500" y="1652523"/>
              <a:ext cx="106363" cy="100013"/>
            </a:xfrm>
            <a:custGeom>
              <a:avLst/>
              <a:gdLst>
                <a:gd name="T0" fmla="*/ 133 w 266"/>
                <a:gd name="T1" fmla="*/ 0 h 252"/>
                <a:gd name="T2" fmla="*/ 101 w 266"/>
                <a:gd name="T3" fmla="*/ 97 h 252"/>
                <a:gd name="T4" fmla="*/ 0 w 266"/>
                <a:gd name="T5" fmla="*/ 97 h 252"/>
                <a:gd name="T6" fmla="*/ 82 w 266"/>
                <a:gd name="T7" fmla="*/ 156 h 252"/>
                <a:gd name="T8" fmla="*/ 51 w 266"/>
                <a:gd name="T9" fmla="*/ 252 h 252"/>
                <a:gd name="T10" fmla="*/ 133 w 266"/>
                <a:gd name="T11" fmla="*/ 192 h 252"/>
                <a:gd name="T12" fmla="*/ 214 w 266"/>
                <a:gd name="T13" fmla="*/ 252 h 252"/>
                <a:gd name="T14" fmla="*/ 183 w 266"/>
                <a:gd name="T15" fmla="*/ 156 h 252"/>
                <a:gd name="T16" fmla="*/ 266 w 266"/>
                <a:gd name="T17" fmla="*/ 97 h 252"/>
                <a:gd name="T18" fmla="*/ 164 w 266"/>
                <a:gd name="T19" fmla="*/ 97 h 252"/>
                <a:gd name="T20" fmla="*/ 133 w 266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33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4728338" y="1614423"/>
              <a:ext cx="204788" cy="258763"/>
            </a:xfrm>
            <a:custGeom>
              <a:avLst/>
              <a:gdLst>
                <a:gd name="T0" fmla="*/ 131 w 515"/>
                <a:gd name="T1" fmla="*/ 453 h 652"/>
                <a:gd name="T2" fmla="*/ 154 w 515"/>
                <a:gd name="T3" fmla="*/ 498 h 652"/>
                <a:gd name="T4" fmla="*/ 189 w 515"/>
                <a:gd name="T5" fmla="*/ 528 h 652"/>
                <a:gd name="T6" fmla="*/ 236 w 515"/>
                <a:gd name="T7" fmla="*/ 542 h 652"/>
                <a:gd name="T8" fmla="*/ 292 w 515"/>
                <a:gd name="T9" fmla="*/ 542 h 652"/>
                <a:gd name="T10" fmla="*/ 339 w 515"/>
                <a:gd name="T11" fmla="*/ 529 h 652"/>
                <a:gd name="T12" fmla="*/ 370 w 515"/>
                <a:gd name="T13" fmla="*/ 504 h 652"/>
                <a:gd name="T14" fmla="*/ 386 w 515"/>
                <a:gd name="T15" fmla="*/ 474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8 w 515"/>
                <a:gd name="T23" fmla="*/ 351 h 652"/>
                <a:gd name="T24" fmla="*/ 106 w 515"/>
                <a:gd name="T25" fmla="*/ 319 h 652"/>
                <a:gd name="T26" fmla="*/ 56 w 515"/>
                <a:gd name="T27" fmla="*/ 274 h 652"/>
                <a:gd name="T28" fmla="*/ 27 w 515"/>
                <a:gd name="T29" fmla="*/ 211 h 652"/>
                <a:gd name="T30" fmla="*/ 25 w 515"/>
                <a:gd name="T31" fmla="*/ 151 h 652"/>
                <a:gd name="T32" fmla="*/ 38 w 515"/>
                <a:gd name="T33" fmla="*/ 106 h 652"/>
                <a:gd name="T34" fmla="*/ 66 w 515"/>
                <a:gd name="T35" fmla="*/ 66 h 652"/>
                <a:gd name="T36" fmla="*/ 105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9 h 652"/>
                <a:gd name="T46" fmla="*/ 461 w 515"/>
                <a:gd name="T47" fmla="*/ 80 h 652"/>
                <a:gd name="T48" fmla="*/ 492 w 515"/>
                <a:gd name="T49" fmla="*/ 149 h 652"/>
                <a:gd name="T50" fmla="*/ 368 w 515"/>
                <a:gd name="T51" fmla="*/ 185 h 652"/>
                <a:gd name="T52" fmla="*/ 352 w 515"/>
                <a:gd name="T53" fmla="*/ 145 h 652"/>
                <a:gd name="T54" fmla="*/ 327 w 515"/>
                <a:gd name="T55" fmla="*/ 122 h 652"/>
                <a:gd name="T56" fmla="*/ 290 w 515"/>
                <a:gd name="T57" fmla="*/ 107 h 652"/>
                <a:gd name="T58" fmla="*/ 239 w 515"/>
                <a:gd name="T59" fmla="*/ 105 h 652"/>
                <a:gd name="T60" fmla="*/ 193 w 515"/>
                <a:gd name="T61" fmla="*/ 113 h 652"/>
                <a:gd name="T62" fmla="*/ 161 w 515"/>
                <a:gd name="T63" fmla="*/ 131 h 652"/>
                <a:gd name="T64" fmla="*/ 148 w 515"/>
                <a:gd name="T65" fmla="*/ 150 h 652"/>
                <a:gd name="T66" fmla="*/ 146 w 515"/>
                <a:gd name="T67" fmla="*/ 172 h 652"/>
                <a:gd name="T68" fmla="*/ 157 w 515"/>
                <a:gd name="T69" fmla="*/ 197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4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9 w 515"/>
                <a:gd name="T89" fmla="*/ 590 h 652"/>
                <a:gd name="T90" fmla="*/ 413 w 515"/>
                <a:gd name="T91" fmla="*/ 622 h 652"/>
                <a:gd name="T92" fmla="*/ 354 w 515"/>
                <a:gd name="T93" fmla="*/ 642 h 652"/>
                <a:gd name="T94" fmla="*/ 282 w 515"/>
                <a:gd name="T95" fmla="*/ 651 h 652"/>
                <a:gd name="T96" fmla="*/ 179 w 515"/>
                <a:gd name="T97" fmla="*/ 643 h 652"/>
                <a:gd name="T98" fmla="*/ 103 w 515"/>
                <a:gd name="T99" fmla="*/ 615 h 652"/>
                <a:gd name="T100" fmla="*/ 62 w 515"/>
                <a:gd name="T101" fmla="*/ 581 h 652"/>
                <a:gd name="T102" fmla="*/ 16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4" y="423"/>
                  </a:lnTo>
                  <a:lnTo>
                    <a:pt x="128" y="438"/>
                  </a:lnTo>
                  <a:lnTo>
                    <a:pt x="131" y="453"/>
                  </a:lnTo>
                  <a:lnTo>
                    <a:pt x="136" y="466"/>
                  </a:lnTo>
                  <a:lnTo>
                    <a:pt x="142" y="478"/>
                  </a:lnTo>
                  <a:lnTo>
                    <a:pt x="148" y="489"/>
                  </a:lnTo>
                  <a:lnTo>
                    <a:pt x="154" y="498"/>
                  </a:lnTo>
                  <a:lnTo>
                    <a:pt x="163" y="506"/>
                  </a:lnTo>
                  <a:lnTo>
                    <a:pt x="170" y="515"/>
                  </a:lnTo>
                  <a:lnTo>
                    <a:pt x="179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6"/>
                  </a:lnTo>
                  <a:lnTo>
                    <a:pt x="223" y="540"/>
                  </a:lnTo>
                  <a:lnTo>
                    <a:pt x="236" y="542"/>
                  </a:lnTo>
                  <a:lnTo>
                    <a:pt x="249" y="543"/>
                  </a:lnTo>
                  <a:lnTo>
                    <a:pt x="263" y="545"/>
                  </a:lnTo>
                  <a:lnTo>
                    <a:pt x="278" y="543"/>
                  </a:lnTo>
                  <a:lnTo>
                    <a:pt x="292" y="542"/>
                  </a:lnTo>
                  <a:lnTo>
                    <a:pt x="305" y="540"/>
                  </a:lnTo>
                  <a:lnTo>
                    <a:pt x="317" y="537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4"/>
                  </a:lnTo>
                  <a:lnTo>
                    <a:pt x="357" y="518"/>
                  </a:lnTo>
                  <a:lnTo>
                    <a:pt x="364" y="511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80" y="490"/>
                  </a:lnTo>
                  <a:lnTo>
                    <a:pt x="383" y="483"/>
                  </a:lnTo>
                  <a:lnTo>
                    <a:pt x="386" y="474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19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7"/>
                  </a:lnTo>
                  <a:lnTo>
                    <a:pt x="178" y="351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6" y="319"/>
                  </a:lnTo>
                  <a:lnTo>
                    <a:pt x="93" y="311"/>
                  </a:lnTo>
                  <a:lnTo>
                    <a:pt x="81" y="301"/>
                  </a:lnTo>
                  <a:lnTo>
                    <a:pt x="68" y="288"/>
                  </a:lnTo>
                  <a:lnTo>
                    <a:pt x="56" y="274"/>
                  </a:lnTo>
                  <a:lnTo>
                    <a:pt x="46" y="260"/>
                  </a:lnTo>
                  <a:lnTo>
                    <a:pt x="38" y="244"/>
                  </a:lnTo>
                  <a:lnTo>
                    <a:pt x="31" y="228"/>
                  </a:lnTo>
                  <a:lnTo>
                    <a:pt x="27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5" y="151"/>
                  </a:lnTo>
                  <a:lnTo>
                    <a:pt x="27" y="141"/>
                  </a:lnTo>
                  <a:lnTo>
                    <a:pt x="30" y="129"/>
                  </a:lnTo>
                  <a:lnTo>
                    <a:pt x="34" y="118"/>
                  </a:lnTo>
                  <a:lnTo>
                    <a:pt x="38" y="106"/>
                  </a:lnTo>
                  <a:lnTo>
                    <a:pt x="44" y="95"/>
                  </a:lnTo>
                  <a:lnTo>
                    <a:pt x="50" y="86"/>
                  </a:lnTo>
                  <a:lnTo>
                    <a:pt x="58" y="75"/>
                  </a:lnTo>
                  <a:lnTo>
                    <a:pt x="66" y="66"/>
                  </a:lnTo>
                  <a:lnTo>
                    <a:pt x="75" y="57"/>
                  </a:lnTo>
                  <a:lnTo>
                    <a:pt x="84" y="49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17" y="27"/>
                  </a:lnTo>
                  <a:lnTo>
                    <a:pt x="130" y="21"/>
                  </a:lnTo>
                  <a:lnTo>
                    <a:pt x="143" y="17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9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6"/>
                  </a:lnTo>
                  <a:lnTo>
                    <a:pt x="461" y="80"/>
                  </a:lnTo>
                  <a:lnTo>
                    <a:pt x="471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6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8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2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0" y="110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39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3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3"/>
                  </a:lnTo>
                  <a:lnTo>
                    <a:pt x="166" y="127"/>
                  </a:lnTo>
                  <a:lnTo>
                    <a:pt x="161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8" y="150"/>
                  </a:lnTo>
                  <a:lnTo>
                    <a:pt x="147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2"/>
                  </a:lnTo>
                  <a:lnTo>
                    <a:pt x="147" y="178"/>
                  </a:lnTo>
                  <a:lnTo>
                    <a:pt x="148" y="182"/>
                  </a:lnTo>
                  <a:lnTo>
                    <a:pt x="151" y="187"/>
                  </a:lnTo>
                  <a:lnTo>
                    <a:pt x="157" y="197"/>
                  </a:lnTo>
                  <a:lnTo>
                    <a:pt x="165" y="205"/>
                  </a:lnTo>
                  <a:lnTo>
                    <a:pt x="172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39" y="236"/>
                  </a:lnTo>
                  <a:lnTo>
                    <a:pt x="282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80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7" y="337"/>
                  </a:lnTo>
                  <a:lnTo>
                    <a:pt x="484" y="347"/>
                  </a:lnTo>
                  <a:lnTo>
                    <a:pt x="490" y="356"/>
                  </a:lnTo>
                  <a:lnTo>
                    <a:pt x="496" y="367"/>
                  </a:lnTo>
                  <a:lnTo>
                    <a:pt x="502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3" y="415"/>
                  </a:lnTo>
                  <a:lnTo>
                    <a:pt x="514" y="428"/>
                  </a:lnTo>
                  <a:lnTo>
                    <a:pt x="515" y="442"/>
                  </a:lnTo>
                  <a:lnTo>
                    <a:pt x="515" y="456"/>
                  </a:lnTo>
                  <a:lnTo>
                    <a:pt x="515" y="471"/>
                  </a:lnTo>
                  <a:lnTo>
                    <a:pt x="514" y="484"/>
                  </a:lnTo>
                  <a:lnTo>
                    <a:pt x="511" y="497"/>
                  </a:lnTo>
                  <a:lnTo>
                    <a:pt x="508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8" y="570"/>
                  </a:lnTo>
                  <a:lnTo>
                    <a:pt x="468" y="580"/>
                  </a:lnTo>
                  <a:lnTo>
                    <a:pt x="459" y="590"/>
                  </a:lnTo>
                  <a:lnTo>
                    <a:pt x="449" y="599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6" y="634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8" y="646"/>
                  </a:lnTo>
                  <a:lnTo>
                    <a:pt x="320" y="648"/>
                  </a:lnTo>
                  <a:lnTo>
                    <a:pt x="302" y="649"/>
                  </a:lnTo>
                  <a:lnTo>
                    <a:pt x="282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8"/>
                  </a:lnTo>
                  <a:lnTo>
                    <a:pt x="179" y="643"/>
                  </a:lnTo>
                  <a:lnTo>
                    <a:pt x="155" y="637"/>
                  </a:lnTo>
                  <a:lnTo>
                    <a:pt x="134" y="630"/>
                  </a:lnTo>
                  <a:lnTo>
                    <a:pt x="112" y="621"/>
                  </a:lnTo>
                  <a:lnTo>
                    <a:pt x="103" y="615"/>
                  </a:lnTo>
                  <a:lnTo>
                    <a:pt x="94" y="609"/>
                  </a:lnTo>
                  <a:lnTo>
                    <a:pt x="86" y="603"/>
                  </a:lnTo>
                  <a:lnTo>
                    <a:pt x="78" y="596"/>
                  </a:lnTo>
                  <a:lnTo>
                    <a:pt x="62" y="581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6" y="528"/>
                  </a:lnTo>
                  <a:lnTo>
                    <a:pt x="16" y="508"/>
                  </a:lnTo>
                  <a:lnTo>
                    <a:pt x="9" y="485"/>
                  </a:lnTo>
                  <a:lnTo>
                    <a:pt x="4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 noEditPoints="1"/>
            </p:cNvSpPr>
            <p:nvPr userDrawn="1"/>
          </p:nvSpPr>
          <p:spPr bwMode="auto">
            <a:xfrm>
              <a:off x="4974400" y="1684273"/>
              <a:ext cx="177800" cy="254000"/>
            </a:xfrm>
            <a:custGeom>
              <a:avLst/>
              <a:gdLst>
                <a:gd name="T0" fmla="*/ 120 w 447"/>
                <a:gd name="T1" fmla="*/ 249 h 640"/>
                <a:gd name="T2" fmla="*/ 125 w 447"/>
                <a:gd name="T3" fmla="*/ 282 h 640"/>
                <a:gd name="T4" fmla="*/ 132 w 447"/>
                <a:gd name="T5" fmla="*/ 311 h 640"/>
                <a:gd name="T6" fmla="*/ 144 w 447"/>
                <a:gd name="T7" fmla="*/ 334 h 640"/>
                <a:gd name="T8" fmla="*/ 158 w 447"/>
                <a:gd name="T9" fmla="*/ 353 h 640"/>
                <a:gd name="T10" fmla="*/ 175 w 447"/>
                <a:gd name="T11" fmla="*/ 367 h 640"/>
                <a:gd name="T12" fmla="*/ 194 w 447"/>
                <a:gd name="T13" fmla="*/ 375 h 640"/>
                <a:gd name="T14" fmla="*/ 215 w 447"/>
                <a:gd name="T15" fmla="*/ 380 h 640"/>
                <a:gd name="T16" fmla="*/ 236 w 447"/>
                <a:gd name="T17" fmla="*/ 380 h 640"/>
                <a:gd name="T18" fmla="*/ 256 w 447"/>
                <a:gd name="T19" fmla="*/ 376 h 640"/>
                <a:gd name="T20" fmla="*/ 274 w 447"/>
                <a:gd name="T21" fmla="*/ 368 h 640"/>
                <a:gd name="T22" fmla="*/ 289 w 447"/>
                <a:gd name="T23" fmla="*/ 355 h 640"/>
                <a:gd name="T24" fmla="*/ 302 w 447"/>
                <a:gd name="T25" fmla="*/ 338 h 640"/>
                <a:gd name="T26" fmla="*/ 313 w 447"/>
                <a:gd name="T27" fmla="*/ 316 h 640"/>
                <a:gd name="T28" fmla="*/ 320 w 447"/>
                <a:gd name="T29" fmla="*/ 288 h 640"/>
                <a:gd name="T30" fmla="*/ 324 w 447"/>
                <a:gd name="T31" fmla="*/ 255 h 640"/>
                <a:gd name="T32" fmla="*/ 324 w 447"/>
                <a:gd name="T33" fmla="*/ 219 h 640"/>
                <a:gd name="T34" fmla="*/ 320 w 447"/>
                <a:gd name="T35" fmla="*/ 188 h 640"/>
                <a:gd name="T36" fmla="*/ 313 w 447"/>
                <a:gd name="T37" fmla="*/ 161 h 640"/>
                <a:gd name="T38" fmla="*/ 302 w 447"/>
                <a:gd name="T39" fmla="*/ 139 h 640"/>
                <a:gd name="T40" fmla="*/ 288 w 447"/>
                <a:gd name="T41" fmla="*/ 121 h 640"/>
                <a:gd name="T42" fmla="*/ 271 w 447"/>
                <a:gd name="T43" fmla="*/ 108 h 640"/>
                <a:gd name="T44" fmla="*/ 253 w 447"/>
                <a:gd name="T45" fmla="*/ 100 h 640"/>
                <a:gd name="T46" fmla="*/ 234 w 447"/>
                <a:gd name="T47" fmla="*/ 95 h 640"/>
                <a:gd name="T48" fmla="*/ 212 w 447"/>
                <a:gd name="T49" fmla="*/ 95 h 640"/>
                <a:gd name="T50" fmla="*/ 192 w 447"/>
                <a:gd name="T51" fmla="*/ 100 h 640"/>
                <a:gd name="T52" fmla="*/ 174 w 447"/>
                <a:gd name="T53" fmla="*/ 108 h 640"/>
                <a:gd name="T54" fmla="*/ 157 w 447"/>
                <a:gd name="T55" fmla="*/ 121 h 640"/>
                <a:gd name="T56" fmla="*/ 143 w 447"/>
                <a:gd name="T57" fmla="*/ 138 h 640"/>
                <a:gd name="T58" fmla="*/ 132 w 447"/>
                <a:gd name="T59" fmla="*/ 160 h 640"/>
                <a:gd name="T60" fmla="*/ 124 w 447"/>
                <a:gd name="T61" fmla="*/ 185 h 640"/>
                <a:gd name="T62" fmla="*/ 120 w 447"/>
                <a:gd name="T63" fmla="*/ 214 h 640"/>
                <a:gd name="T64" fmla="*/ 0 w 447"/>
                <a:gd name="T65" fmla="*/ 9 h 640"/>
                <a:gd name="T66" fmla="*/ 113 w 447"/>
                <a:gd name="T67" fmla="*/ 77 h 640"/>
                <a:gd name="T68" fmla="*/ 125 w 447"/>
                <a:gd name="T69" fmla="*/ 61 h 640"/>
                <a:gd name="T70" fmla="*/ 139 w 447"/>
                <a:gd name="T71" fmla="*/ 45 h 640"/>
                <a:gd name="T72" fmla="*/ 155 w 447"/>
                <a:gd name="T73" fmla="*/ 32 h 640"/>
                <a:gd name="T74" fmla="*/ 173 w 447"/>
                <a:gd name="T75" fmla="*/ 21 h 640"/>
                <a:gd name="T76" fmla="*/ 192 w 447"/>
                <a:gd name="T77" fmla="*/ 12 h 640"/>
                <a:gd name="T78" fmla="*/ 212 w 447"/>
                <a:gd name="T79" fmla="*/ 5 h 640"/>
                <a:gd name="T80" fmla="*/ 234 w 447"/>
                <a:gd name="T81" fmla="*/ 1 h 640"/>
                <a:gd name="T82" fmla="*/ 257 w 447"/>
                <a:gd name="T83" fmla="*/ 0 h 640"/>
                <a:gd name="T84" fmla="*/ 295 w 447"/>
                <a:gd name="T85" fmla="*/ 4 h 640"/>
                <a:gd name="T86" fmla="*/ 330 w 447"/>
                <a:gd name="T87" fmla="*/ 15 h 640"/>
                <a:gd name="T88" fmla="*/ 362 w 447"/>
                <a:gd name="T89" fmla="*/ 35 h 640"/>
                <a:gd name="T90" fmla="*/ 392 w 447"/>
                <a:gd name="T91" fmla="*/ 62 h 640"/>
                <a:gd name="T92" fmla="*/ 416 w 447"/>
                <a:gd name="T93" fmla="*/ 96 h 640"/>
                <a:gd name="T94" fmla="*/ 434 w 447"/>
                <a:gd name="T95" fmla="*/ 137 h 640"/>
                <a:gd name="T96" fmla="*/ 445 w 447"/>
                <a:gd name="T97" fmla="*/ 183 h 640"/>
                <a:gd name="T98" fmla="*/ 447 w 447"/>
                <a:gd name="T99" fmla="*/ 236 h 640"/>
                <a:gd name="T100" fmla="*/ 445 w 447"/>
                <a:gd name="T101" fmla="*/ 290 h 640"/>
                <a:gd name="T102" fmla="*/ 434 w 447"/>
                <a:gd name="T103" fmla="*/ 337 h 640"/>
                <a:gd name="T104" fmla="*/ 416 w 447"/>
                <a:gd name="T105" fmla="*/ 379 h 640"/>
                <a:gd name="T106" fmla="*/ 392 w 447"/>
                <a:gd name="T107" fmla="*/ 413 h 640"/>
                <a:gd name="T108" fmla="*/ 362 w 447"/>
                <a:gd name="T109" fmla="*/ 441 h 640"/>
                <a:gd name="T110" fmla="*/ 330 w 447"/>
                <a:gd name="T111" fmla="*/ 461 h 640"/>
                <a:gd name="T112" fmla="*/ 294 w 447"/>
                <a:gd name="T113" fmla="*/ 473 h 640"/>
                <a:gd name="T114" fmla="*/ 256 w 447"/>
                <a:gd name="T115" fmla="*/ 477 h 640"/>
                <a:gd name="T116" fmla="*/ 220 w 447"/>
                <a:gd name="T117" fmla="*/ 473 h 640"/>
                <a:gd name="T118" fmla="*/ 186 w 447"/>
                <a:gd name="T119" fmla="*/ 461 h 640"/>
                <a:gd name="T120" fmla="*/ 155 w 447"/>
                <a:gd name="T121" fmla="*/ 441 h 640"/>
                <a:gd name="T122" fmla="*/ 121 w 447"/>
                <a:gd name="T123" fmla="*/ 410 h 640"/>
                <a:gd name="T124" fmla="*/ 0 w 447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0">
                  <a:moveTo>
                    <a:pt x="120" y="230"/>
                  </a:moveTo>
                  <a:lnTo>
                    <a:pt x="120" y="249"/>
                  </a:lnTo>
                  <a:lnTo>
                    <a:pt x="122" y="267"/>
                  </a:lnTo>
                  <a:lnTo>
                    <a:pt x="125" y="282"/>
                  </a:lnTo>
                  <a:lnTo>
                    <a:pt x="127" y="297"/>
                  </a:lnTo>
                  <a:lnTo>
                    <a:pt x="132" y="311"/>
                  </a:lnTo>
                  <a:lnTo>
                    <a:pt x="137" y="323"/>
                  </a:lnTo>
                  <a:lnTo>
                    <a:pt x="144" y="334"/>
                  </a:lnTo>
                  <a:lnTo>
                    <a:pt x="151" y="344"/>
                  </a:lnTo>
                  <a:lnTo>
                    <a:pt x="158" y="353"/>
                  </a:lnTo>
                  <a:lnTo>
                    <a:pt x="167" y="360"/>
                  </a:lnTo>
                  <a:lnTo>
                    <a:pt x="175" y="367"/>
                  </a:lnTo>
                  <a:lnTo>
                    <a:pt x="185" y="372"/>
                  </a:lnTo>
                  <a:lnTo>
                    <a:pt x="194" y="375"/>
                  </a:lnTo>
                  <a:lnTo>
                    <a:pt x="204" y="379"/>
                  </a:lnTo>
                  <a:lnTo>
                    <a:pt x="215" y="380"/>
                  </a:lnTo>
                  <a:lnTo>
                    <a:pt x="226" y="381"/>
                  </a:lnTo>
                  <a:lnTo>
                    <a:pt x="236" y="380"/>
                  </a:lnTo>
                  <a:lnTo>
                    <a:pt x="246" y="379"/>
                  </a:lnTo>
                  <a:lnTo>
                    <a:pt x="256" y="376"/>
                  </a:lnTo>
                  <a:lnTo>
                    <a:pt x="264" y="372"/>
                  </a:lnTo>
                  <a:lnTo>
                    <a:pt x="274" y="368"/>
                  </a:lnTo>
                  <a:lnTo>
                    <a:pt x="281" y="362"/>
                  </a:lnTo>
                  <a:lnTo>
                    <a:pt x="289" y="355"/>
                  </a:lnTo>
                  <a:lnTo>
                    <a:pt x="296" y="347"/>
                  </a:lnTo>
                  <a:lnTo>
                    <a:pt x="302" y="338"/>
                  </a:lnTo>
                  <a:lnTo>
                    <a:pt x="308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0" y="288"/>
                  </a:lnTo>
                  <a:lnTo>
                    <a:pt x="323" y="272"/>
                  </a:lnTo>
                  <a:lnTo>
                    <a:pt x="324" y="255"/>
                  </a:lnTo>
                  <a:lnTo>
                    <a:pt x="324" y="236"/>
                  </a:lnTo>
                  <a:lnTo>
                    <a:pt x="324" y="219"/>
                  </a:lnTo>
                  <a:lnTo>
                    <a:pt x="323" y="203"/>
                  </a:lnTo>
                  <a:lnTo>
                    <a:pt x="320" y="188"/>
                  </a:lnTo>
                  <a:lnTo>
                    <a:pt x="317" y="174"/>
                  </a:lnTo>
                  <a:lnTo>
                    <a:pt x="313" y="161"/>
                  </a:lnTo>
                  <a:lnTo>
                    <a:pt x="308" y="149"/>
                  </a:lnTo>
                  <a:lnTo>
                    <a:pt x="302" y="139"/>
                  </a:lnTo>
                  <a:lnTo>
                    <a:pt x="295" y="130"/>
                  </a:lnTo>
                  <a:lnTo>
                    <a:pt x="288" y="121"/>
                  </a:lnTo>
                  <a:lnTo>
                    <a:pt x="279" y="114"/>
                  </a:lnTo>
                  <a:lnTo>
                    <a:pt x="271" y="108"/>
                  </a:lnTo>
                  <a:lnTo>
                    <a:pt x="263" y="104"/>
                  </a:lnTo>
                  <a:lnTo>
                    <a:pt x="253" y="100"/>
                  </a:lnTo>
                  <a:lnTo>
                    <a:pt x="244" y="98"/>
                  </a:lnTo>
                  <a:lnTo>
                    <a:pt x="234" y="95"/>
                  </a:lnTo>
                  <a:lnTo>
                    <a:pt x="223" y="95"/>
                  </a:lnTo>
                  <a:lnTo>
                    <a:pt x="212" y="95"/>
                  </a:lnTo>
                  <a:lnTo>
                    <a:pt x="202" y="98"/>
                  </a:lnTo>
                  <a:lnTo>
                    <a:pt x="192" y="100"/>
                  </a:lnTo>
                  <a:lnTo>
                    <a:pt x="182" y="104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7" y="121"/>
                  </a:lnTo>
                  <a:lnTo>
                    <a:pt x="150" y="129"/>
                  </a:lnTo>
                  <a:lnTo>
                    <a:pt x="143" y="138"/>
                  </a:lnTo>
                  <a:lnTo>
                    <a:pt x="137" y="148"/>
                  </a:lnTo>
                  <a:lnTo>
                    <a:pt x="132" y="160"/>
                  </a:lnTo>
                  <a:lnTo>
                    <a:pt x="127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0" y="214"/>
                  </a:lnTo>
                  <a:lnTo>
                    <a:pt x="120" y="230"/>
                  </a:lnTo>
                  <a:close/>
                  <a:moveTo>
                    <a:pt x="0" y="9"/>
                  </a:moveTo>
                  <a:lnTo>
                    <a:pt x="113" y="9"/>
                  </a:lnTo>
                  <a:lnTo>
                    <a:pt x="113" y="77"/>
                  </a:lnTo>
                  <a:lnTo>
                    <a:pt x="119" y="69"/>
                  </a:lnTo>
                  <a:lnTo>
                    <a:pt x="125" y="61"/>
                  </a:lnTo>
                  <a:lnTo>
                    <a:pt x="132" y="52"/>
                  </a:lnTo>
                  <a:lnTo>
                    <a:pt x="139" y="45"/>
                  </a:lnTo>
                  <a:lnTo>
                    <a:pt x="146" y="39"/>
                  </a:lnTo>
                  <a:lnTo>
                    <a:pt x="155" y="32"/>
                  </a:lnTo>
                  <a:lnTo>
                    <a:pt x="163" y="26"/>
                  </a:lnTo>
                  <a:lnTo>
                    <a:pt x="173" y="21"/>
                  </a:lnTo>
                  <a:lnTo>
                    <a:pt x="182" y="15"/>
                  </a:lnTo>
                  <a:lnTo>
                    <a:pt x="192" y="12"/>
                  </a:lnTo>
                  <a:lnTo>
                    <a:pt x="202" y="8"/>
                  </a:lnTo>
                  <a:lnTo>
                    <a:pt x="212" y="5"/>
                  </a:lnTo>
                  <a:lnTo>
                    <a:pt x="223" y="2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76" y="0"/>
                  </a:lnTo>
                  <a:lnTo>
                    <a:pt x="295" y="4"/>
                  </a:lnTo>
                  <a:lnTo>
                    <a:pt x="313" y="8"/>
                  </a:lnTo>
                  <a:lnTo>
                    <a:pt x="330" y="15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5" y="79"/>
                  </a:lnTo>
                  <a:lnTo>
                    <a:pt x="416" y="96"/>
                  </a:lnTo>
                  <a:lnTo>
                    <a:pt x="426" y="116"/>
                  </a:lnTo>
                  <a:lnTo>
                    <a:pt x="434" y="137"/>
                  </a:lnTo>
                  <a:lnTo>
                    <a:pt x="440" y="158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7" y="236"/>
                  </a:lnTo>
                  <a:lnTo>
                    <a:pt x="447" y="263"/>
                  </a:lnTo>
                  <a:lnTo>
                    <a:pt x="445" y="290"/>
                  </a:lnTo>
                  <a:lnTo>
                    <a:pt x="440" y="315"/>
                  </a:lnTo>
                  <a:lnTo>
                    <a:pt x="434" y="337"/>
                  </a:lnTo>
                  <a:lnTo>
                    <a:pt x="426" y="359"/>
                  </a:lnTo>
                  <a:lnTo>
                    <a:pt x="416" y="379"/>
                  </a:lnTo>
                  <a:lnTo>
                    <a:pt x="405" y="397"/>
                  </a:lnTo>
                  <a:lnTo>
                    <a:pt x="392" y="413"/>
                  </a:lnTo>
                  <a:lnTo>
                    <a:pt x="377" y="428"/>
                  </a:lnTo>
                  <a:lnTo>
                    <a:pt x="362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2" y="468"/>
                  </a:lnTo>
                  <a:lnTo>
                    <a:pt x="294" y="473"/>
                  </a:lnTo>
                  <a:lnTo>
                    <a:pt x="275" y="475"/>
                  </a:lnTo>
                  <a:lnTo>
                    <a:pt x="256" y="477"/>
                  </a:lnTo>
                  <a:lnTo>
                    <a:pt x="236" y="475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6" y="461"/>
                  </a:lnTo>
                  <a:lnTo>
                    <a:pt x="170" y="453"/>
                  </a:lnTo>
                  <a:lnTo>
                    <a:pt x="155" y="441"/>
                  </a:lnTo>
                  <a:lnTo>
                    <a:pt x="138" y="427"/>
                  </a:lnTo>
                  <a:lnTo>
                    <a:pt x="121" y="410"/>
                  </a:lnTo>
                  <a:lnTo>
                    <a:pt x="121" y="640"/>
                  </a:lnTo>
                  <a:lnTo>
                    <a:pt x="0" y="64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 noEditPoints="1"/>
            </p:cNvSpPr>
            <p:nvPr userDrawn="1"/>
          </p:nvSpPr>
          <p:spPr bwMode="auto">
            <a:xfrm>
              <a:off x="5179188" y="1684273"/>
              <a:ext cx="187325" cy="188913"/>
            </a:xfrm>
            <a:custGeom>
              <a:avLst/>
              <a:gdLst>
                <a:gd name="T0" fmla="*/ 127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50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8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5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4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0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50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4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8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8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10" y="9"/>
                  </a:lnTo>
                  <a:lnTo>
                    <a:pt x="332" y="17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7" y="102"/>
                  </a:lnTo>
                  <a:lnTo>
                    <a:pt x="448" y="123"/>
                  </a:lnTo>
                  <a:lnTo>
                    <a:pt x="457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1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Rectangle 62"/>
            <p:cNvSpPr>
              <a:spLocks noChangeArrowheads="1"/>
            </p:cNvSpPr>
            <p:nvPr userDrawn="1"/>
          </p:nvSpPr>
          <p:spPr bwMode="auto">
            <a:xfrm>
              <a:off x="5404613" y="1619185"/>
              <a:ext cx="49213" cy="249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/>
            </p:cNvSpPr>
            <p:nvPr userDrawn="1"/>
          </p:nvSpPr>
          <p:spPr bwMode="auto">
            <a:xfrm>
              <a:off x="5501450" y="1687448"/>
              <a:ext cx="165100" cy="185738"/>
            </a:xfrm>
            <a:custGeom>
              <a:avLst/>
              <a:gdLst>
                <a:gd name="T0" fmla="*/ 306 w 418"/>
                <a:gd name="T1" fmla="*/ 389 h 468"/>
                <a:gd name="T2" fmla="*/ 291 w 418"/>
                <a:gd name="T3" fmla="*/ 407 h 468"/>
                <a:gd name="T4" fmla="*/ 276 w 418"/>
                <a:gd name="T5" fmla="*/ 421 h 468"/>
                <a:gd name="T6" fmla="*/ 259 w 418"/>
                <a:gd name="T7" fmla="*/ 435 h 468"/>
                <a:gd name="T8" fmla="*/ 240 w 418"/>
                <a:gd name="T9" fmla="*/ 446 h 468"/>
                <a:gd name="T10" fmla="*/ 218 w 418"/>
                <a:gd name="T11" fmla="*/ 456 h 468"/>
                <a:gd name="T12" fmla="*/ 198 w 418"/>
                <a:gd name="T13" fmla="*/ 463 h 468"/>
                <a:gd name="T14" fmla="*/ 175 w 418"/>
                <a:gd name="T15" fmla="*/ 466 h 468"/>
                <a:gd name="T16" fmla="*/ 154 w 418"/>
                <a:gd name="T17" fmla="*/ 468 h 468"/>
                <a:gd name="T18" fmla="*/ 131 w 418"/>
                <a:gd name="T19" fmla="*/ 466 h 468"/>
                <a:gd name="T20" fmla="*/ 109 w 418"/>
                <a:gd name="T21" fmla="*/ 463 h 468"/>
                <a:gd name="T22" fmla="*/ 89 w 418"/>
                <a:gd name="T23" fmla="*/ 456 h 468"/>
                <a:gd name="T24" fmla="*/ 70 w 418"/>
                <a:gd name="T25" fmla="*/ 447 h 468"/>
                <a:gd name="T26" fmla="*/ 53 w 418"/>
                <a:gd name="T27" fmla="*/ 437 h 468"/>
                <a:gd name="T28" fmla="*/ 39 w 418"/>
                <a:gd name="T29" fmla="*/ 423 h 468"/>
                <a:gd name="T30" fmla="*/ 27 w 418"/>
                <a:gd name="T31" fmla="*/ 408 h 468"/>
                <a:gd name="T32" fmla="*/ 17 w 418"/>
                <a:gd name="T33" fmla="*/ 390 h 468"/>
                <a:gd name="T34" fmla="*/ 10 w 418"/>
                <a:gd name="T35" fmla="*/ 371 h 468"/>
                <a:gd name="T36" fmla="*/ 5 w 418"/>
                <a:gd name="T37" fmla="*/ 347 h 468"/>
                <a:gd name="T38" fmla="*/ 0 w 418"/>
                <a:gd name="T39" fmla="*/ 290 h 468"/>
                <a:gd name="T40" fmla="*/ 122 w 418"/>
                <a:gd name="T41" fmla="*/ 0 h 468"/>
                <a:gd name="T42" fmla="*/ 122 w 418"/>
                <a:gd name="T43" fmla="*/ 254 h 468"/>
                <a:gd name="T44" fmla="*/ 126 w 418"/>
                <a:gd name="T45" fmla="*/ 313 h 468"/>
                <a:gd name="T46" fmla="*/ 133 w 418"/>
                <a:gd name="T47" fmla="*/ 339 h 468"/>
                <a:gd name="T48" fmla="*/ 145 w 418"/>
                <a:gd name="T49" fmla="*/ 356 h 468"/>
                <a:gd name="T50" fmla="*/ 162 w 418"/>
                <a:gd name="T51" fmla="*/ 369 h 468"/>
                <a:gd name="T52" fmla="*/ 185 w 418"/>
                <a:gd name="T53" fmla="*/ 375 h 468"/>
                <a:gd name="T54" fmla="*/ 214 w 418"/>
                <a:gd name="T55" fmla="*/ 375 h 468"/>
                <a:gd name="T56" fmla="*/ 241 w 418"/>
                <a:gd name="T57" fmla="*/ 366 h 468"/>
                <a:gd name="T58" fmla="*/ 265 w 418"/>
                <a:gd name="T59" fmla="*/ 350 h 468"/>
                <a:gd name="T60" fmla="*/ 282 w 418"/>
                <a:gd name="T61" fmla="*/ 328 h 468"/>
                <a:gd name="T62" fmla="*/ 290 w 418"/>
                <a:gd name="T63" fmla="*/ 309 h 468"/>
                <a:gd name="T64" fmla="*/ 293 w 418"/>
                <a:gd name="T65" fmla="*/ 288 h 468"/>
                <a:gd name="T66" fmla="*/ 296 w 418"/>
                <a:gd name="T67" fmla="*/ 238 h 468"/>
                <a:gd name="T68" fmla="*/ 296 w 418"/>
                <a:gd name="T69" fmla="*/ 0 h 468"/>
                <a:gd name="T70" fmla="*/ 418 w 418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8">
                  <a:moveTo>
                    <a:pt x="306" y="457"/>
                  </a:moveTo>
                  <a:lnTo>
                    <a:pt x="306" y="389"/>
                  </a:lnTo>
                  <a:lnTo>
                    <a:pt x="299" y="397"/>
                  </a:lnTo>
                  <a:lnTo>
                    <a:pt x="291" y="407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5"/>
                  </a:lnTo>
                  <a:lnTo>
                    <a:pt x="249" y="441"/>
                  </a:lnTo>
                  <a:lnTo>
                    <a:pt x="240" y="446"/>
                  </a:lnTo>
                  <a:lnTo>
                    <a:pt x="229" y="451"/>
                  </a:lnTo>
                  <a:lnTo>
                    <a:pt x="218" y="456"/>
                  </a:lnTo>
                  <a:lnTo>
                    <a:pt x="208" y="459"/>
                  </a:lnTo>
                  <a:lnTo>
                    <a:pt x="198" y="463"/>
                  </a:lnTo>
                  <a:lnTo>
                    <a:pt x="186" y="465"/>
                  </a:lnTo>
                  <a:lnTo>
                    <a:pt x="175" y="466"/>
                  </a:lnTo>
                  <a:lnTo>
                    <a:pt x="164" y="468"/>
                  </a:lnTo>
                  <a:lnTo>
                    <a:pt x="154" y="468"/>
                  </a:lnTo>
                  <a:lnTo>
                    <a:pt x="142" y="468"/>
                  </a:lnTo>
                  <a:lnTo>
                    <a:pt x="131" y="466"/>
                  </a:lnTo>
                  <a:lnTo>
                    <a:pt x="120" y="465"/>
                  </a:lnTo>
                  <a:lnTo>
                    <a:pt x="109" y="463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2"/>
                  </a:lnTo>
                  <a:lnTo>
                    <a:pt x="70" y="447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29"/>
                  </a:lnTo>
                  <a:lnTo>
                    <a:pt x="39" y="423"/>
                  </a:lnTo>
                  <a:lnTo>
                    <a:pt x="33" y="415"/>
                  </a:lnTo>
                  <a:lnTo>
                    <a:pt x="27" y="408"/>
                  </a:lnTo>
                  <a:lnTo>
                    <a:pt x="22" y="400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59"/>
                  </a:lnTo>
                  <a:lnTo>
                    <a:pt x="5" y="347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4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9"/>
                  </a:lnTo>
                  <a:lnTo>
                    <a:pt x="138" y="348"/>
                  </a:lnTo>
                  <a:lnTo>
                    <a:pt x="145" y="356"/>
                  </a:lnTo>
                  <a:lnTo>
                    <a:pt x="154" y="363"/>
                  </a:lnTo>
                  <a:lnTo>
                    <a:pt x="162" y="369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6"/>
                  </a:lnTo>
                  <a:lnTo>
                    <a:pt x="214" y="375"/>
                  </a:lnTo>
                  <a:lnTo>
                    <a:pt x="228" y="371"/>
                  </a:lnTo>
                  <a:lnTo>
                    <a:pt x="241" y="366"/>
                  </a:lnTo>
                  <a:lnTo>
                    <a:pt x="254" y="359"/>
                  </a:lnTo>
                  <a:lnTo>
                    <a:pt x="265" y="350"/>
                  </a:lnTo>
                  <a:lnTo>
                    <a:pt x="275" y="340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90" y="309"/>
                  </a:lnTo>
                  <a:lnTo>
                    <a:pt x="291" y="300"/>
                  </a:lnTo>
                  <a:lnTo>
                    <a:pt x="293" y="288"/>
                  </a:lnTo>
                  <a:lnTo>
                    <a:pt x="294" y="273"/>
                  </a:lnTo>
                  <a:lnTo>
                    <a:pt x="296" y="238"/>
                  </a:lnTo>
                  <a:lnTo>
                    <a:pt x="296" y="194"/>
                  </a:lnTo>
                  <a:lnTo>
                    <a:pt x="296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6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5696713" y="1614423"/>
              <a:ext cx="184150" cy="254000"/>
            </a:xfrm>
            <a:custGeom>
              <a:avLst/>
              <a:gdLst>
                <a:gd name="T0" fmla="*/ 340 w 463"/>
                <a:gd name="T1" fmla="*/ 640 h 640"/>
                <a:gd name="T2" fmla="*/ 340 w 463"/>
                <a:gd name="T3" fmla="*/ 183 h 640"/>
                <a:gd name="T4" fmla="*/ 463 w 463"/>
                <a:gd name="T5" fmla="*/ 183 h 640"/>
                <a:gd name="T6" fmla="*/ 463 w 463"/>
                <a:gd name="T7" fmla="*/ 640 h 640"/>
                <a:gd name="T8" fmla="*/ 340 w 463"/>
                <a:gd name="T9" fmla="*/ 640 h 640"/>
                <a:gd name="T10" fmla="*/ 340 w 463"/>
                <a:gd name="T11" fmla="*/ 122 h 640"/>
                <a:gd name="T12" fmla="*/ 340 w 463"/>
                <a:gd name="T13" fmla="*/ 11 h 640"/>
                <a:gd name="T14" fmla="*/ 463 w 463"/>
                <a:gd name="T15" fmla="*/ 11 h 640"/>
                <a:gd name="T16" fmla="*/ 463 w 463"/>
                <a:gd name="T17" fmla="*/ 122 h 640"/>
                <a:gd name="T18" fmla="*/ 340 w 463"/>
                <a:gd name="T19" fmla="*/ 122 h 640"/>
                <a:gd name="T20" fmla="*/ 0 w 463"/>
                <a:gd name="T21" fmla="*/ 183 h 640"/>
                <a:gd name="T22" fmla="*/ 67 w 463"/>
                <a:gd name="T23" fmla="*/ 183 h 640"/>
                <a:gd name="T24" fmla="*/ 67 w 463"/>
                <a:gd name="T25" fmla="*/ 149 h 640"/>
                <a:gd name="T26" fmla="*/ 68 w 463"/>
                <a:gd name="T27" fmla="*/ 123 h 640"/>
                <a:gd name="T28" fmla="*/ 71 w 463"/>
                <a:gd name="T29" fmla="*/ 99 h 640"/>
                <a:gd name="T30" fmla="*/ 72 w 463"/>
                <a:gd name="T31" fmla="*/ 89 h 640"/>
                <a:gd name="T32" fmla="*/ 74 w 463"/>
                <a:gd name="T33" fmla="*/ 80 h 640"/>
                <a:gd name="T34" fmla="*/ 77 w 463"/>
                <a:gd name="T35" fmla="*/ 71 h 640"/>
                <a:gd name="T36" fmla="*/ 79 w 463"/>
                <a:gd name="T37" fmla="*/ 63 h 640"/>
                <a:gd name="T38" fmla="*/ 83 w 463"/>
                <a:gd name="T39" fmla="*/ 57 h 640"/>
                <a:gd name="T40" fmla="*/ 87 w 463"/>
                <a:gd name="T41" fmla="*/ 50 h 640"/>
                <a:gd name="T42" fmla="*/ 92 w 463"/>
                <a:gd name="T43" fmla="*/ 44 h 640"/>
                <a:gd name="T44" fmla="*/ 97 w 463"/>
                <a:gd name="T45" fmla="*/ 38 h 640"/>
                <a:gd name="T46" fmla="*/ 103 w 463"/>
                <a:gd name="T47" fmla="*/ 32 h 640"/>
                <a:gd name="T48" fmla="*/ 110 w 463"/>
                <a:gd name="T49" fmla="*/ 27 h 640"/>
                <a:gd name="T50" fmla="*/ 117 w 463"/>
                <a:gd name="T51" fmla="*/ 21 h 640"/>
                <a:gd name="T52" fmla="*/ 125 w 463"/>
                <a:gd name="T53" fmla="*/ 18 h 640"/>
                <a:gd name="T54" fmla="*/ 133 w 463"/>
                <a:gd name="T55" fmla="*/ 13 h 640"/>
                <a:gd name="T56" fmla="*/ 143 w 463"/>
                <a:gd name="T57" fmla="*/ 10 h 640"/>
                <a:gd name="T58" fmla="*/ 152 w 463"/>
                <a:gd name="T59" fmla="*/ 6 h 640"/>
                <a:gd name="T60" fmla="*/ 163 w 463"/>
                <a:gd name="T61" fmla="*/ 4 h 640"/>
                <a:gd name="T62" fmla="*/ 173 w 463"/>
                <a:gd name="T63" fmla="*/ 2 h 640"/>
                <a:gd name="T64" fmla="*/ 185 w 463"/>
                <a:gd name="T65" fmla="*/ 1 h 640"/>
                <a:gd name="T66" fmla="*/ 197 w 463"/>
                <a:gd name="T67" fmla="*/ 0 h 640"/>
                <a:gd name="T68" fmla="*/ 209 w 463"/>
                <a:gd name="T69" fmla="*/ 0 h 640"/>
                <a:gd name="T70" fmla="*/ 235 w 463"/>
                <a:gd name="T71" fmla="*/ 0 h 640"/>
                <a:gd name="T72" fmla="*/ 260 w 463"/>
                <a:gd name="T73" fmla="*/ 4 h 640"/>
                <a:gd name="T74" fmla="*/ 285 w 463"/>
                <a:gd name="T75" fmla="*/ 8 h 640"/>
                <a:gd name="T76" fmla="*/ 310 w 463"/>
                <a:gd name="T77" fmla="*/ 15 h 640"/>
                <a:gd name="T78" fmla="*/ 294 w 463"/>
                <a:gd name="T79" fmla="*/ 99 h 640"/>
                <a:gd name="T80" fmla="*/ 279 w 463"/>
                <a:gd name="T81" fmla="*/ 96 h 640"/>
                <a:gd name="T82" fmla="*/ 265 w 463"/>
                <a:gd name="T83" fmla="*/ 94 h 640"/>
                <a:gd name="T84" fmla="*/ 252 w 463"/>
                <a:gd name="T85" fmla="*/ 93 h 640"/>
                <a:gd name="T86" fmla="*/ 238 w 463"/>
                <a:gd name="T87" fmla="*/ 92 h 640"/>
                <a:gd name="T88" fmla="*/ 225 w 463"/>
                <a:gd name="T89" fmla="*/ 93 h 640"/>
                <a:gd name="T90" fmla="*/ 216 w 463"/>
                <a:gd name="T91" fmla="*/ 95 h 640"/>
                <a:gd name="T92" fmla="*/ 207 w 463"/>
                <a:gd name="T93" fmla="*/ 99 h 640"/>
                <a:gd name="T94" fmla="*/ 200 w 463"/>
                <a:gd name="T95" fmla="*/ 105 h 640"/>
                <a:gd name="T96" fmla="*/ 198 w 463"/>
                <a:gd name="T97" fmla="*/ 108 h 640"/>
                <a:gd name="T98" fmla="*/ 195 w 463"/>
                <a:gd name="T99" fmla="*/ 112 h 640"/>
                <a:gd name="T100" fmla="*/ 193 w 463"/>
                <a:gd name="T101" fmla="*/ 117 h 640"/>
                <a:gd name="T102" fmla="*/ 192 w 463"/>
                <a:gd name="T103" fmla="*/ 123 h 640"/>
                <a:gd name="T104" fmla="*/ 189 w 463"/>
                <a:gd name="T105" fmla="*/ 136 h 640"/>
                <a:gd name="T106" fmla="*/ 189 w 463"/>
                <a:gd name="T107" fmla="*/ 151 h 640"/>
                <a:gd name="T108" fmla="*/ 189 w 463"/>
                <a:gd name="T109" fmla="*/ 183 h 640"/>
                <a:gd name="T110" fmla="*/ 279 w 463"/>
                <a:gd name="T111" fmla="*/ 183 h 640"/>
                <a:gd name="T112" fmla="*/ 279 w 463"/>
                <a:gd name="T113" fmla="*/ 279 h 640"/>
                <a:gd name="T114" fmla="*/ 189 w 463"/>
                <a:gd name="T115" fmla="*/ 279 h 640"/>
                <a:gd name="T116" fmla="*/ 189 w 463"/>
                <a:gd name="T117" fmla="*/ 640 h 640"/>
                <a:gd name="T118" fmla="*/ 67 w 463"/>
                <a:gd name="T119" fmla="*/ 640 h 640"/>
                <a:gd name="T120" fmla="*/ 67 w 463"/>
                <a:gd name="T121" fmla="*/ 279 h 640"/>
                <a:gd name="T122" fmla="*/ 0 w 463"/>
                <a:gd name="T123" fmla="*/ 279 h 640"/>
                <a:gd name="T124" fmla="*/ 0 w 463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640">
                  <a:moveTo>
                    <a:pt x="340" y="640"/>
                  </a:moveTo>
                  <a:lnTo>
                    <a:pt x="340" y="183"/>
                  </a:lnTo>
                  <a:lnTo>
                    <a:pt x="463" y="183"/>
                  </a:lnTo>
                  <a:lnTo>
                    <a:pt x="463" y="640"/>
                  </a:lnTo>
                  <a:lnTo>
                    <a:pt x="340" y="640"/>
                  </a:lnTo>
                  <a:close/>
                  <a:moveTo>
                    <a:pt x="340" y="122"/>
                  </a:moveTo>
                  <a:lnTo>
                    <a:pt x="340" y="11"/>
                  </a:lnTo>
                  <a:lnTo>
                    <a:pt x="463" y="11"/>
                  </a:lnTo>
                  <a:lnTo>
                    <a:pt x="463" y="122"/>
                  </a:lnTo>
                  <a:lnTo>
                    <a:pt x="340" y="122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3"/>
                  </a:lnTo>
                  <a:lnTo>
                    <a:pt x="71" y="99"/>
                  </a:lnTo>
                  <a:lnTo>
                    <a:pt x="72" y="89"/>
                  </a:lnTo>
                  <a:lnTo>
                    <a:pt x="74" y="80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3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5" y="18"/>
                  </a:lnTo>
                  <a:lnTo>
                    <a:pt x="133" y="13"/>
                  </a:lnTo>
                  <a:lnTo>
                    <a:pt x="143" y="10"/>
                  </a:lnTo>
                  <a:lnTo>
                    <a:pt x="152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5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35" y="0"/>
                  </a:lnTo>
                  <a:lnTo>
                    <a:pt x="260" y="4"/>
                  </a:lnTo>
                  <a:lnTo>
                    <a:pt x="285" y="8"/>
                  </a:lnTo>
                  <a:lnTo>
                    <a:pt x="310" y="15"/>
                  </a:lnTo>
                  <a:lnTo>
                    <a:pt x="294" y="99"/>
                  </a:lnTo>
                  <a:lnTo>
                    <a:pt x="279" y="96"/>
                  </a:lnTo>
                  <a:lnTo>
                    <a:pt x="265" y="94"/>
                  </a:lnTo>
                  <a:lnTo>
                    <a:pt x="252" y="93"/>
                  </a:lnTo>
                  <a:lnTo>
                    <a:pt x="238" y="92"/>
                  </a:lnTo>
                  <a:lnTo>
                    <a:pt x="225" y="93"/>
                  </a:lnTo>
                  <a:lnTo>
                    <a:pt x="216" y="95"/>
                  </a:lnTo>
                  <a:lnTo>
                    <a:pt x="207" y="99"/>
                  </a:lnTo>
                  <a:lnTo>
                    <a:pt x="200" y="105"/>
                  </a:lnTo>
                  <a:lnTo>
                    <a:pt x="198" y="108"/>
                  </a:lnTo>
                  <a:lnTo>
                    <a:pt x="195" y="112"/>
                  </a:lnTo>
                  <a:lnTo>
                    <a:pt x="193" y="117"/>
                  </a:lnTo>
                  <a:lnTo>
                    <a:pt x="192" y="123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9" y="183"/>
                  </a:lnTo>
                  <a:lnTo>
                    <a:pt x="279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5931663" y="1684273"/>
              <a:ext cx="165100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7 w 418"/>
                <a:gd name="T7" fmla="*/ 200 h 466"/>
                <a:gd name="T8" fmla="*/ 294 w 418"/>
                <a:gd name="T9" fmla="*/ 173 h 466"/>
                <a:gd name="T10" fmla="*/ 292 w 418"/>
                <a:gd name="T11" fmla="*/ 151 h 466"/>
                <a:gd name="T12" fmla="*/ 290 w 418"/>
                <a:gd name="T13" fmla="*/ 138 h 466"/>
                <a:gd name="T14" fmla="*/ 285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4 w 418"/>
                <a:gd name="T21" fmla="*/ 104 h 466"/>
                <a:gd name="T22" fmla="*/ 255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7 w 418"/>
                <a:gd name="T31" fmla="*/ 93 h 466"/>
                <a:gd name="T32" fmla="*/ 191 w 418"/>
                <a:gd name="T33" fmla="*/ 96 h 466"/>
                <a:gd name="T34" fmla="*/ 178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3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7 w 418"/>
                <a:gd name="T47" fmla="*/ 172 h 466"/>
                <a:gd name="T48" fmla="*/ 124 w 418"/>
                <a:gd name="T49" fmla="*/ 195 h 466"/>
                <a:gd name="T50" fmla="*/ 122 w 418"/>
                <a:gd name="T51" fmla="*/ 224 h 466"/>
                <a:gd name="T52" fmla="*/ 122 w 418"/>
                <a:gd name="T53" fmla="*/ 260 h 466"/>
                <a:gd name="T54" fmla="*/ 122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3 w 418"/>
                <a:gd name="T71" fmla="*/ 30 h 466"/>
                <a:gd name="T72" fmla="*/ 171 w 418"/>
                <a:gd name="T73" fmla="*/ 24 h 466"/>
                <a:gd name="T74" fmla="*/ 181 w 418"/>
                <a:gd name="T75" fmla="*/ 19 h 466"/>
                <a:gd name="T76" fmla="*/ 190 w 418"/>
                <a:gd name="T77" fmla="*/ 14 h 466"/>
                <a:gd name="T78" fmla="*/ 200 w 418"/>
                <a:gd name="T79" fmla="*/ 11 h 466"/>
                <a:gd name="T80" fmla="*/ 211 w 418"/>
                <a:gd name="T81" fmla="*/ 7 h 466"/>
                <a:gd name="T82" fmla="*/ 220 w 418"/>
                <a:gd name="T83" fmla="*/ 5 h 466"/>
                <a:gd name="T84" fmla="*/ 231 w 418"/>
                <a:gd name="T85" fmla="*/ 2 h 466"/>
                <a:gd name="T86" fmla="*/ 242 w 418"/>
                <a:gd name="T87" fmla="*/ 1 h 466"/>
                <a:gd name="T88" fmla="*/ 253 w 418"/>
                <a:gd name="T89" fmla="*/ 0 h 466"/>
                <a:gd name="T90" fmla="*/ 264 w 418"/>
                <a:gd name="T91" fmla="*/ 0 h 466"/>
                <a:gd name="T92" fmla="*/ 284 w 418"/>
                <a:gd name="T93" fmla="*/ 0 h 466"/>
                <a:gd name="T94" fmla="*/ 303 w 418"/>
                <a:gd name="T95" fmla="*/ 4 h 466"/>
                <a:gd name="T96" fmla="*/ 321 w 418"/>
                <a:gd name="T97" fmla="*/ 7 h 466"/>
                <a:gd name="T98" fmla="*/ 338 w 418"/>
                <a:gd name="T99" fmla="*/ 14 h 466"/>
                <a:gd name="T100" fmla="*/ 353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8 w 418"/>
                <a:gd name="T107" fmla="*/ 51 h 466"/>
                <a:gd name="T108" fmla="*/ 396 w 418"/>
                <a:gd name="T109" fmla="*/ 62 h 466"/>
                <a:gd name="T110" fmla="*/ 402 w 418"/>
                <a:gd name="T111" fmla="*/ 75 h 466"/>
                <a:gd name="T112" fmla="*/ 408 w 418"/>
                <a:gd name="T113" fmla="*/ 88 h 466"/>
                <a:gd name="T114" fmla="*/ 412 w 418"/>
                <a:gd name="T115" fmla="*/ 101 h 466"/>
                <a:gd name="T116" fmla="*/ 414 w 418"/>
                <a:gd name="T117" fmla="*/ 117 h 466"/>
                <a:gd name="T118" fmla="*/ 417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4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 noEditPoints="1"/>
            </p:cNvSpPr>
            <p:nvPr userDrawn="1"/>
          </p:nvSpPr>
          <p:spPr bwMode="auto">
            <a:xfrm>
              <a:off x="6133275" y="1684273"/>
              <a:ext cx="171450" cy="188913"/>
            </a:xfrm>
            <a:custGeom>
              <a:avLst/>
              <a:gdLst>
                <a:gd name="T0" fmla="*/ 255 w 430"/>
                <a:gd name="T1" fmla="*/ 256 h 477"/>
                <a:gd name="T2" fmla="*/ 188 w 430"/>
                <a:gd name="T3" fmla="*/ 270 h 477"/>
                <a:gd name="T4" fmla="*/ 145 w 430"/>
                <a:gd name="T5" fmla="*/ 287 h 477"/>
                <a:gd name="T6" fmla="*/ 131 w 430"/>
                <a:gd name="T7" fmla="*/ 300 h 477"/>
                <a:gd name="T8" fmla="*/ 122 w 430"/>
                <a:gd name="T9" fmla="*/ 317 h 477"/>
                <a:gd name="T10" fmla="*/ 121 w 430"/>
                <a:gd name="T11" fmla="*/ 336 h 477"/>
                <a:gd name="T12" fmla="*/ 126 w 430"/>
                <a:gd name="T13" fmla="*/ 353 h 477"/>
                <a:gd name="T14" fmla="*/ 136 w 430"/>
                <a:gd name="T15" fmla="*/ 368 h 477"/>
                <a:gd name="T16" fmla="*/ 150 w 430"/>
                <a:gd name="T17" fmla="*/ 381 h 477"/>
                <a:gd name="T18" fmla="*/ 168 w 430"/>
                <a:gd name="T19" fmla="*/ 388 h 477"/>
                <a:gd name="T20" fmla="*/ 188 w 430"/>
                <a:gd name="T21" fmla="*/ 392 h 477"/>
                <a:gd name="T22" fmla="*/ 212 w 430"/>
                <a:gd name="T23" fmla="*/ 388 h 477"/>
                <a:gd name="T24" fmla="*/ 236 w 430"/>
                <a:gd name="T25" fmla="*/ 379 h 477"/>
                <a:gd name="T26" fmla="*/ 261 w 430"/>
                <a:gd name="T27" fmla="*/ 361 h 477"/>
                <a:gd name="T28" fmla="*/ 281 w 430"/>
                <a:gd name="T29" fmla="*/ 330 h 477"/>
                <a:gd name="T30" fmla="*/ 284 w 430"/>
                <a:gd name="T31" fmla="*/ 291 h 477"/>
                <a:gd name="T32" fmla="*/ 122 w 430"/>
                <a:gd name="T33" fmla="*/ 149 h 477"/>
                <a:gd name="T34" fmla="*/ 23 w 430"/>
                <a:gd name="T35" fmla="*/ 99 h 477"/>
                <a:gd name="T36" fmla="*/ 46 w 430"/>
                <a:gd name="T37" fmla="*/ 60 h 477"/>
                <a:gd name="T38" fmla="*/ 76 w 430"/>
                <a:gd name="T39" fmla="*/ 31 h 477"/>
                <a:gd name="T40" fmla="*/ 116 w 430"/>
                <a:gd name="T41" fmla="*/ 12 h 477"/>
                <a:gd name="T42" fmla="*/ 169 w 430"/>
                <a:gd name="T43" fmla="*/ 1 h 477"/>
                <a:gd name="T44" fmla="*/ 230 w 430"/>
                <a:gd name="T45" fmla="*/ 0 h 477"/>
                <a:gd name="T46" fmla="*/ 282 w 430"/>
                <a:gd name="T47" fmla="*/ 5 h 477"/>
                <a:gd name="T48" fmla="*/ 321 w 430"/>
                <a:gd name="T49" fmla="*/ 14 h 477"/>
                <a:gd name="T50" fmla="*/ 350 w 430"/>
                <a:gd name="T51" fmla="*/ 29 h 477"/>
                <a:gd name="T52" fmla="*/ 373 w 430"/>
                <a:gd name="T53" fmla="*/ 46 h 477"/>
                <a:gd name="T54" fmla="*/ 389 w 430"/>
                <a:gd name="T55" fmla="*/ 67 h 477"/>
                <a:gd name="T56" fmla="*/ 398 w 430"/>
                <a:gd name="T57" fmla="*/ 96 h 477"/>
                <a:gd name="T58" fmla="*/ 404 w 430"/>
                <a:gd name="T59" fmla="*/ 175 h 477"/>
                <a:gd name="T60" fmla="*/ 404 w 430"/>
                <a:gd name="T61" fmla="*/ 368 h 477"/>
                <a:gd name="T62" fmla="*/ 412 w 430"/>
                <a:gd name="T63" fmla="*/ 419 h 477"/>
                <a:gd name="T64" fmla="*/ 430 w 430"/>
                <a:gd name="T65" fmla="*/ 466 h 477"/>
                <a:gd name="T66" fmla="*/ 299 w 430"/>
                <a:gd name="T67" fmla="*/ 430 h 477"/>
                <a:gd name="T68" fmla="*/ 278 w 430"/>
                <a:gd name="T69" fmla="*/ 430 h 477"/>
                <a:gd name="T70" fmla="*/ 228 w 430"/>
                <a:gd name="T71" fmla="*/ 461 h 477"/>
                <a:gd name="T72" fmla="*/ 172 w 430"/>
                <a:gd name="T73" fmla="*/ 475 h 477"/>
                <a:gd name="T74" fmla="*/ 119 w 430"/>
                <a:gd name="T75" fmla="*/ 474 h 477"/>
                <a:gd name="T76" fmla="*/ 76 w 430"/>
                <a:gd name="T77" fmla="*/ 461 h 477"/>
                <a:gd name="T78" fmla="*/ 41 w 430"/>
                <a:gd name="T79" fmla="*/ 438 h 477"/>
                <a:gd name="T80" fmla="*/ 16 w 430"/>
                <a:gd name="T81" fmla="*/ 406 h 477"/>
                <a:gd name="T82" fmla="*/ 3 w 430"/>
                <a:gd name="T83" fmla="*/ 369 h 477"/>
                <a:gd name="T84" fmla="*/ 0 w 430"/>
                <a:gd name="T85" fmla="*/ 332 h 477"/>
                <a:gd name="T86" fmla="*/ 4 w 430"/>
                <a:gd name="T87" fmla="*/ 305 h 477"/>
                <a:gd name="T88" fmla="*/ 13 w 430"/>
                <a:gd name="T89" fmla="*/ 280 h 477"/>
                <a:gd name="T90" fmla="*/ 29 w 430"/>
                <a:gd name="T91" fmla="*/ 259 h 477"/>
                <a:gd name="T92" fmla="*/ 47 w 430"/>
                <a:gd name="T93" fmla="*/ 241 h 477"/>
                <a:gd name="T94" fmla="*/ 71 w 430"/>
                <a:gd name="T95" fmla="*/ 226 h 477"/>
                <a:gd name="T96" fmla="*/ 137 w 430"/>
                <a:gd name="T97" fmla="*/ 205 h 477"/>
                <a:gd name="T98" fmla="*/ 239 w 430"/>
                <a:gd name="T99" fmla="*/ 182 h 477"/>
                <a:gd name="T100" fmla="*/ 285 w 430"/>
                <a:gd name="T101" fmla="*/ 156 h 477"/>
                <a:gd name="T102" fmla="*/ 283 w 430"/>
                <a:gd name="T103" fmla="*/ 133 h 477"/>
                <a:gd name="T104" fmla="*/ 276 w 430"/>
                <a:gd name="T105" fmla="*/ 116 h 477"/>
                <a:gd name="T106" fmla="*/ 263 w 430"/>
                <a:gd name="T107" fmla="*/ 104 h 477"/>
                <a:gd name="T108" fmla="*/ 242 w 430"/>
                <a:gd name="T109" fmla="*/ 95 h 477"/>
                <a:gd name="T110" fmla="*/ 187 w 430"/>
                <a:gd name="T111" fmla="*/ 93 h 477"/>
                <a:gd name="T112" fmla="*/ 152 w 430"/>
                <a:gd name="T113" fmla="*/ 105 h 477"/>
                <a:gd name="T114" fmla="*/ 128 w 430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0" h="477">
                  <a:moveTo>
                    <a:pt x="285" y="247"/>
                  </a:moveTo>
                  <a:lnTo>
                    <a:pt x="272" y="251"/>
                  </a:lnTo>
                  <a:lnTo>
                    <a:pt x="255" y="256"/>
                  </a:lnTo>
                  <a:lnTo>
                    <a:pt x="235" y="261"/>
                  </a:lnTo>
                  <a:lnTo>
                    <a:pt x="211" y="266"/>
                  </a:lnTo>
                  <a:lnTo>
                    <a:pt x="188" y="270"/>
                  </a:lnTo>
                  <a:lnTo>
                    <a:pt x="169" y="276"/>
                  </a:lnTo>
                  <a:lnTo>
                    <a:pt x="155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5"/>
                  </a:lnTo>
                  <a:lnTo>
                    <a:pt x="131" y="300"/>
                  </a:lnTo>
                  <a:lnTo>
                    <a:pt x="127" y="306"/>
                  </a:lnTo>
                  <a:lnTo>
                    <a:pt x="125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4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3"/>
                  </a:lnTo>
                  <a:lnTo>
                    <a:pt x="136" y="368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1"/>
                  </a:lnTo>
                  <a:lnTo>
                    <a:pt x="156" y="385"/>
                  </a:lnTo>
                  <a:lnTo>
                    <a:pt x="162" y="387"/>
                  </a:lnTo>
                  <a:lnTo>
                    <a:pt x="168" y="388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7" y="391"/>
                  </a:lnTo>
                  <a:lnTo>
                    <a:pt x="205" y="390"/>
                  </a:lnTo>
                  <a:lnTo>
                    <a:pt x="212" y="388"/>
                  </a:lnTo>
                  <a:lnTo>
                    <a:pt x="221" y="386"/>
                  </a:lnTo>
                  <a:lnTo>
                    <a:pt x="229" y="384"/>
                  </a:lnTo>
                  <a:lnTo>
                    <a:pt x="236" y="379"/>
                  </a:lnTo>
                  <a:lnTo>
                    <a:pt x="243" y="375"/>
                  </a:lnTo>
                  <a:lnTo>
                    <a:pt x="252" y="371"/>
                  </a:lnTo>
                  <a:lnTo>
                    <a:pt x="261" y="361"/>
                  </a:lnTo>
                  <a:lnTo>
                    <a:pt x="270" y="351"/>
                  </a:lnTo>
                  <a:lnTo>
                    <a:pt x="276" y="342"/>
                  </a:lnTo>
                  <a:lnTo>
                    <a:pt x="281" y="330"/>
                  </a:lnTo>
                  <a:lnTo>
                    <a:pt x="282" y="320"/>
                  </a:lnTo>
                  <a:lnTo>
                    <a:pt x="284" y="307"/>
                  </a:lnTo>
                  <a:lnTo>
                    <a:pt x="284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60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6" y="31"/>
                  </a:lnTo>
                  <a:lnTo>
                    <a:pt x="88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2" y="5"/>
                  </a:lnTo>
                  <a:lnTo>
                    <a:pt x="296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2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6" y="40"/>
                  </a:lnTo>
                  <a:lnTo>
                    <a:pt x="373" y="46"/>
                  </a:lnTo>
                  <a:lnTo>
                    <a:pt x="379" y="54"/>
                  </a:lnTo>
                  <a:lnTo>
                    <a:pt x="384" y="60"/>
                  </a:lnTo>
                  <a:lnTo>
                    <a:pt x="389" y="67"/>
                  </a:lnTo>
                  <a:lnTo>
                    <a:pt x="392" y="75"/>
                  </a:lnTo>
                  <a:lnTo>
                    <a:pt x="396" y="85"/>
                  </a:lnTo>
                  <a:lnTo>
                    <a:pt x="398" y="96"/>
                  </a:lnTo>
                  <a:lnTo>
                    <a:pt x="400" y="108"/>
                  </a:lnTo>
                  <a:lnTo>
                    <a:pt x="403" y="139"/>
                  </a:lnTo>
                  <a:lnTo>
                    <a:pt x="404" y="175"/>
                  </a:lnTo>
                  <a:lnTo>
                    <a:pt x="403" y="316"/>
                  </a:lnTo>
                  <a:lnTo>
                    <a:pt x="403" y="344"/>
                  </a:lnTo>
                  <a:lnTo>
                    <a:pt x="404" y="368"/>
                  </a:lnTo>
                  <a:lnTo>
                    <a:pt x="406" y="388"/>
                  </a:lnTo>
                  <a:lnTo>
                    <a:pt x="409" y="405"/>
                  </a:lnTo>
                  <a:lnTo>
                    <a:pt x="412" y="419"/>
                  </a:lnTo>
                  <a:lnTo>
                    <a:pt x="417" y="435"/>
                  </a:lnTo>
                  <a:lnTo>
                    <a:pt x="423" y="450"/>
                  </a:lnTo>
                  <a:lnTo>
                    <a:pt x="430" y="466"/>
                  </a:lnTo>
                  <a:lnTo>
                    <a:pt x="311" y="466"/>
                  </a:lnTo>
                  <a:lnTo>
                    <a:pt x="306" y="452"/>
                  </a:lnTo>
                  <a:lnTo>
                    <a:pt x="299" y="430"/>
                  </a:lnTo>
                  <a:lnTo>
                    <a:pt x="296" y="422"/>
                  </a:lnTo>
                  <a:lnTo>
                    <a:pt x="295" y="417"/>
                  </a:lnTo>
                  <a:lnTo>
                    <a:pt x="278" y="430"/>
                  </a:lnTo>
                  <a:lnTo>
                    <a:pt x="263" y="443"/>
                  </a:lnTo>
                  <a:lnTo>
                    <a:pt x="246" y="453"/>
                  </a:lnTo>
                  <a:lnTo>
                    <a:pt x="228" y="461"/>
                  </a:lnTo>
                  <a:lnTo>
                    <a:pt x="210" y="468"/>
                  </a:lnTo>
                  <a:lnTo>
                    <a:pt x="192" y="473"/>
                  </a:lnTo>
                  <a:lnTo>
                    <a:pt x="172" y="475"/>
                  </a:lnTo>
                  <a:lnTo>
                    <a:pt x="152" y="477"/>
                  </a:lnTo>
                  <a:lnTo>
                    <a:pt x="136" y="475"/>
                  </a:lnTo>
                  <a:lnTo>
                    <a:pt x="119" y="474"/>
                  </a:lnTo>
                  <a:lnTo>
                    <a:pt x="103" y="471"/>
                  </a:lnTo>
                  <a:lnTo>
                    <a:pt x="89" y="467"/>
                  </a:lnTo>
                  <a:lnTo>
                    <a:pt x="76" y="461"/>
                  </a:lnTo>
                  <a:lnTo>
                    <a:pt x="63" y="455"/>
                  </a:lnTo>
                  <a:lnTo>
                    <a:pt x="52" y="447"/>
                  </a:lnTo>
                  <a:lnTo>
                    <a:pt x="41" y="438"/>
                  </a:lnTo>
                  <a:lnTo>
                    <a:pt x="31" y="429"/>
                  </a:lnTo>
                  <a:lnTo>
                    <a:pt x="23" y="418"/>
                  </a:lnTo>
                  <a:lnTo>
                    <a:pt x="16" y="406"/>
                  </a:lnTo>
                  <a:lnTo>
                    <a:pt x="10" y="396"/>
                  </a:lnTo>
                  <a:lnTo>
                    <a:pt x="5" y="382"/>
                  </a:lnTo>
                  <a:lnTo>
                    <a:pt x="3" y="369"/>
                  </a:lnTo>
                  <a:lnTo>
                    <a:pt x="0" y="356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1" y="323"/>
                  </a:lnTo>
                  <a:lnTo>
                    <a:pt x="3" y="313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8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1"/>
                  </a:lnTo>
                  <a:lnTo>
                    <a:pt x="41" y="245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3" y="230"/>
                  </a:lnTo>
                  <a:lnTo>
                    <a:pt x="71" y="226"/>
                  </a:lnTo>
                  <a:lnTo>
                    <a:pt x="89" y="218"/>
                  </a:lnTo>
                  <a:lnTo>
                    <a:pt x="112" y="211"/>
                  </a:lnTo>
                  <a:lnTo>
                    <a:pt x="137" y="205"/>
                  </a:lnTo>
                  <a:lnTo>
                    <a:pt x="167" y="198"/>
                  </a:lnTo>
                  <a:lnTo>
                    <a:pt x="206" y="191"/>
                  </a:lnTo>
                  <a:lnTo>
                    <a:pt x="239" y="182"/>
                  </a:lnTo>
                  <a:lnTo>
                    <a:pt x="265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4" y="148"/>
                  </a:lnTo>
                  <a:lnTo>
                    <a:pt x="284" y="141"/>
                  </a:lnTo>
                  <a:lnTo>
                    <a:pt x="283" y="133"/>
                  </a:lnTo>
                  <a:lnTo>
                    <a:pt x="281" y="126"/>
                  </a:lnTo>
                  <a:lnTo>
                    <a:pt x="278" y="120"/>
                  </a:lnTo>
                  <a:lnTo>
                    <a:pt x="276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3" y="104"/>
                  </a:lnTo>
                  <a:lnTo>
                    <a:pt x="257" y="100"/>
                  </a:lnTo>
                  <a:lnTo>
                    <a:pt x="251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3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3" y="112"/>
                  </a:lnTo>
                  <a:lnTo>
                    <a:pt x="136" y="121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/>
            </p:cNvSpPr>
            <p:nvPr userDrawn="1"/>
          </p:nvSpPr>
          <p:spPr bwMode="auto">
            <a:xfrm>
              <a:off x="6341238" y="1684273"/>
              <a:ext cx="166688" cy="184150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3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3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8 w 419"/>
                <a:gd name="T35" fmla="*/ 101 h 466"/>
                <a:gd name="T36" fmla="*/ 165 w 419"/>
                <a:gd name="T37" fmla="*/ 110 h 466"/>
                <a:gd name="T38" fmla="*/ 154 w 419"/>
                <a:gd name="T39" fmla="*/ 118 h 466"/>
                <a:gd name="T40" fmla="*/ 145 w 419"/>
                <a:gd name="T41" fmla="*/ 129 h 466"/>
                <a:gd name="T42" fmla="*/ 136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4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29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4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8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6 w 419"/>
                <a:gd name="T117" fmla="*/ 117 h 466"/>
                <a:gd name="T118" fmla="*/ 417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3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4" y="118"/>
                  </a:lnTo>
                  <a:lnTo>
                    <a:pt x="145" y="129"/>
                  </a:lnTo>
                  <a:lnTo>
                    <a:pt x="136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29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8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6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6546025" y="1684273"/>
              <a:ext cx="171450" cy="188913"/>
            </a:xfrm>
            <a:custGeom>
              <a:avLst/>
              <a:gdLst>
                <a:gd name="T0" fmla="*/ 306 w 434"/>
                <a:gd name="T1" fmla="*/ 157 h 477"/>
                <a:gd name="T2" fmla="*/ 297 w 434"/>
                <a:gd name="T3" fmla="*/ 135 h 477"/>
                <a:gd name="T4" fmla="*/ 285 w 434"/>
                <a:gd name="T5" fmla="*/ 118 h 477"/>
                <a:gd name="T6" fmla="*/ 269 w 434"/>
                <a:gd name="T7" fmla="*/ 105 h 477"/>
                <a:gd name="T8" fmla="*/ 248 w 434"/>
                <a:gd name="T9" fmla="*/ 96 h 477"/>
                <a:gd name="T10" fmla="*/ 224 w 434"/>
                <a:gd name="T11" fmla="*/ 94 h 477"/>
                <a:gd name="T12" fmla="*/ 193 w 434"/>
                <a:gd name="T13" fmla="*/ 99 h 477"/>
                <a:gd name="T14" fmla="*/ 167 w 434"/>
                <a:gd name="T15" fmla="*/ 112 h 477"/>
                <a:gd name="T16" fmla="*/ 146 w 434"/>
                <a:gd name="T17" fmla="*/ 135 h 477"/>
                <a:gd name="T18" fmla="*/ 132 w 434"/>
                <a:gd name="T19" fmla="*/ 167 h 477"/>
                <a:gd name="T20" fmla="*/ 126 w 434"/>
                <a:gd name="T21" fmla="*/ 212 h 477"/>
                <a:gd name="T22" fmla="*/ 127 w 434"/>
                <a:gd name="T23" fmla="*/ 268 h 477"/>
                <a:gd name="T24" fmla="*/ 136 w 434"/>
                <a:gd name="T25" fmla="*/ 313 h 477"/>
                <a:gd name="T26" fmla="*/ 152 w 434"/>
                <a:gd name="T27" fmla="*/ 344 h 477"/>
                <a:gd name="T28" fmla="*/ 176 w 434"/>
                <a:gd name="T29" fmla="*/ 365 h 477"/>
                <a:gd name="T30" fmla="*/ 204 w 434"/>
                <a:gd name="T31" fmla="*/ 376 h 477"/>
                <a:gd name="T32" fmla="*/ 235 w 434"/>
                <a:gd name="T33" fmla="*/ 378 h 477"/>
                <a:gd name="T34" fmla="*/ 258 w 434"/>
                <a:gd name="T35" fmla="*/ 373 h 477"/>
                <a:gd name="T36" fmla="*/ 277 w 434"/>
                <a:gd name="T37" fmla="*/ 363 h 477"/>
                <a:gd name="T38" fmla="*/ 294 w 434"/>
                <a:gd name="T39" fmla="*/ 347 h 477"/>
                <a:gd name="T40" fmla="*/ 306 w 434"/>
                <a:gd name="T41" fmla="*/ 323 h 477"/>
                <a:gd name="T42" fmla="*/ 314 w 434"/>
                <a:gd name="T43" fmla="*/ 292 h 477"/>
                <a:gd name="T44" fmla="*/ 422 w 434"/>
                <a:gd name="T45" fmla="*/ 350 h 477"/>
                <a:gd name="T46" fmla="*/ 397 w 434"/>
                <a:gd name="T47" fmla="*/ 398 h 477"/>
                <a:gd name="T48" fmla="*/ 362 w 434"/>
                <a:gd name="T49" fmla="*/ 435 h 477"/>
                <a:gd name="T50" fmla="*/ 318 w 434"/>
                <a:gd name="T51" fmla="*/ 460 h 477"/>
                <a:gd name="T52" fmla="*/ 263 w 434"/>
                <a:gd name="T53" fmla="*/ 474 h 477"/>
                <a:gd name="T54" fmla="*/ 197 w 434"/>
                <a:gd name="T55" fmla="*/ 475 h 477"/>
                <a:gd name="T56" fmla="*/ 131 w 434"/>
                <a:gd name="T57" fmla="*/ 461 h 477"/>
                <a:gd name="T58" fmla="*/ 76 w 434"/>
                <a:gd name="T59" fmla="*/ 428 h 477"/>
                <a:gd name="T60" fmla="*/ 46 w 434"/>
                <a:gd name="T61" fmla="*/ 397 h 477"/>
                <a:gd name="T62" fmla="*/ 24 w 434"/>
                <a:gd name="T63" fmla="*/ 359 h 477"/>
                <a:gd name="T64" fmla="*/ 4 w 434"/>
                <a:gd name="T65" fmla="*/ 292 h 477"/>
                <a:gd name="T66" fmla="*/ 1 w 434"/>
                <a:gd name="T67" fmla="*/ 211 h 477"/>
                <a:gd name="T68" fmla="*/ 16 w 434"/>
                <a:gd name="T69" fmla="*/ 138 h 477"/>
                <a:gd name="T70" fmla="*/ 40 w 434"/>
                <a:gd name="T71" fmla="*/ 88 h 477"/>
                <a:gd name="T72" fmla="*/ 60 w 434"/>
                <a:gd name="T73" fmla="*/ 62 h 477"/>
                <a:gd name="T74" fmla="*/ 112 w 434"/>
                <a:gd name="T75" fmla="*/ 24 h 477"/>
                <a:gd name="T76" fmla="*/ 174 w 434"/>
                <a:gd name="T77" fmla="*/ 4 h 477"/>
                <a:gd name="T78" fmla="*/ 243 w 434"/>
                <a:gd name="T79" fmla="*/ 0 h 477"/>
                <a:gd name="T80" fmla="*/ 299 w 434"/>
                <a:gd name="T81" fmla="*/ 8 h 477"/>
                <a:gd name="T82" fmla="*/ 343 w 434"/>
                <a:gd name="T83" fmla="*/ 27 h 477"/>
                <a:gd name="T84" fmla="*/ 379 w 434"/>
                <a:gd name="T85" fmla="*/ 56 h 477"/>
                <a:gd name="T86" fmla="*/ 408 w 434"/>
                <a:gd name="T87" fmla="*/ 95 h 477"/>
                <a:gd name="T88" fmla="*/ 428 w 434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4" h="477">
                  <a:moveTo>
                    <a:pt x="428" y="145"/>
                  </a:moveTo>
                  <a:lnTo>
                    <a:pt x="308" y="167"/>
                  </a:lnTo>
                  <a:lnTo>
                    <a:pt x="306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4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1" y="113"/>
                  </a:lnTo>
                  <a:lnTo>
                    <a:pt x="275" y="108"/>
                  </a:lnTo>
                  <a:lnTo>
                    <a:pt x="269" y="105"/>
                  </a:lnTo>
                  <a:lnTo>
                    <a:pt x="263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3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3"/>
                  </a:lnTo>
                  <a:lnTo>
                    <a:pt x="140" y="325"/>
                  </a:lnTo>
                  <a:lnTo>
                    <a:pt x="146" y="336"/>
                  </a:lnTo>
                  <a:lnTo>
                    <a:pt x="152" y="344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69"/>
                  </a:lnTo>
                  <a:lnTo>
                    <a:pt x="194" y="373"/>
                  </a:lnTo>
                  <a:lnTo>
                    <a:pt x="204" y="376"/>
                  </a:lnTo>
                  <a:lnTo>
                    <a:pt x="215" y="378"/>
                  </a:lnTo>
                  <a:lnTo>
                    <a:pt x="227" y="378"/>
                  </a:lnTo>
                  <a:lnTo>
                    <a:pt x="235" y="378"/>
                  </a:lnTo>
                  <a:lnTo>
                    <a:pt x="243" y="376"/>
                  </a:lnTo>
                  <a:lnTo>
                    <a:pt x="251" y="375"/>
                  </a:lnTo>
                  <a:lnTo>
                    <a:pt x="258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3"/>
                  </a:lnTo>
                  <a:lnTo>
                    <a:pt x="283" y="359"/>
                  </a:lnTo>
                  <a:lnTo>
                    <a:pt x="288" y="354"/>
                  </a:lnTo>
                  <a:lnTo>
                    <a:pt x="294" y="347"/>
                  </a:lnTo>
                  <a:lnTo>
                    <a:pt x="297" y="340"/>
                  </a:lnTo>
                  <a:lnTo>
                    <a:pt x="302" y="332"/>
                  </a:lnTo>
                  <a:lnTo>
                    <a:pt x="306" y="323"/>
                  </a:lnTo>
                  <a:lnTo>
                    <a:pt x="309" y="313"/>
                  </a:lnTo>
                  <a:lnTo>
                    <a:pt x="312" y="303"/>
                  </a:lnTo>
                  <a:lnTo>
                    <a:pt x="314" y="292"/>
                  </a:lnTo>
                  <a:lnTo>
                    <a:pt x="434" y="312"/>
                  </a:lnTo>
                  <a:lnTo>
                    <a:pt x="428" y="331"/>
                  </a:lnTo>
                  <a:lnTo>
                    <a:pt x="422" y="350"/>
                  </a:lnTo>
                  <a:lnTo>
                    <a:pt x="415" y="367"/>
                  </a:lnTo>
                  <a:lnTo>
                    <a:pt x="406" y="384"/>
                  </a:lnTo>
                  <a:lnTo>
                    <a:pt x="397" y="398"/>
                  </a:lnTo>
                  <a:lnTo>
                    <a:pt x="386" y="411"/>
                  </a:lnTo>
                  <a:lnTo>
                    <a:pt x="375" y="424"/>
                  </a:lnTo>
                  <a:lnTo>
                    <a:pt x="362" y="435"/>
                  </a:lnTo>
                  <a:lnTo>
                    <a:pt x="349" y="444"/>
                  </a:lnTo>
                  <a:lnTo>
                    <a:pt x="333" y="453"/>
                  </a:lnTo>
                  <a:lnTo>
                    <a:pt x="318" y="460"/>
                  </a:lnTo>
                  <a:lnTo>
                    <a:pt x="301" y="466"/>
                  </a:lnTo>
                  <a:lnTo>
                    <a:pt x="282" y="471"/>
                  </a:lnTo>
                  <a:lnTo>
                    <a:pt x="263" y="474"/>
                  </a:lnTo>
                  <a:lnTo>
                    <a:pt x="242" y="475"/>
                  </a:lnTo>
                  <a:lnTo>
                    <a:pt x="221" y="477"/>
                  </a:lnTo>
                  <a:lnTo>
                    <a:pt x="197" y="475"/>
                  </a:lnTo>
                  <a:lnTo>
                    <a:pt x="173" y="473"/>
                  </a:lnTo>
                  <a:lnTo>
                    <a:pt x="151" y="468"/>
                  </a:lnTo>
                  <a:lnTo>
                    <a:pt x="131" y="461"/>
                  </a:lnTo>
                  <a:lnTo>
                    <a:pt x="110" y="452"/>
                  </a:lnTo>
                  <a:lnTo>
                    <a:pt x="92" y="441"/>
                  </a:lnTo>
                  <a:lnTo>
                    <a:pt x="76" y="428"/>
                  </a:lnTo>
                  <a:lnTo>
                    <a:pt x="60" y="413"/>
                  </a:lnTo>
                  <a:lnTo>
                    <a:pt x="53" y="405"/>
                  </a:lnTo>
                  <a:lnTo>
                    <a:pt x="46" y="397"/>
                  </a:lnTo>
                  <a:lnTo>
                    <a:pt x="40" y="388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8"/>
                  </a:lnTo>
                  <a:lnTo>
                    <a:pt x="8" y="316"/>
                  </a:lnTo>
                  <a:lnTo>
                    <a:pt x="4" y="292"/>
                  </a:lnTo>
                  <a:lnTo>
                    <a:pt x="1" y="266"/>
                  </a:lnTo>
                  <a:lnTo>
                    <a:pt x="0" y="238"/>
                  </a:lnTo>
                  <a:lnTo>
                    <a:pt x="1" y="211"/>
                  </a:lnTo>
                  <a:lnTo>
                    <a:pt x="4" y="185"/>
                  </a:lnTo>
                  <a:lnTo>
                    <a:pt x="8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5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3" y="2"/>
                  </a:lnTo>
                  <a:lnTo>
                    <a:pt x="281" y="5"/>
                  </a:lnTo>
                  <a:lnTo>
                    <a:pt x="299" y="8"/>
                  </a:lnTo>
                  <a:lnTo>
                    <a:pt x="314" y="13"/>
                  </a:lnTo>
                  <a:lnTo>
                    <a:pt x="330" y="20"/>
                  </a:lnTo>
                  <a:lnTo>
                    <a:pt x="343" y="27"/>
                  </a:lnTo>
                  <a:lnTo>
                    <a:pt x="356" y="36"/>
                  </a:lnTo>
                  <a:lnTo>
                    <a:pt x="368" y="45"/>
                  </a:lnTo>
                  <a:lnTo>
                    <a:pt x="379" y="56"/>
                  </a:lnTo>
                  <a:lnTo>
                    <a:pt x="390" y="68"/>
                  </a:lnTo>
                  <a:lnTo>
                    <a:pt x="399" y="81"/>
                  </a:lnTo>
                  <a:lnTo>
                    <a:pt x="408" y="95"/>
                  </a:lnTo>
                  <a:lnTo>
                    <a:pt x="415" y="111"/>
                  </a:lnTo>
                  <a:lnTo>
                    <a:pt x="422" y="127"/>
                  </a:lnTo>
                  <a:lnTo>
                    <a:pt x="42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 noEditPoints="1"/>
            </p:cNvSpPr>
            <p:nvPr userDrawn="1"/>
          </p:nvSpPr>
          <p:spPr bwMode="auto">
            <a:xfrm>
              <a:off x="6741288" y="1684273"/>
              <a:ext cx="187325" cy="188913"/>
            </a:xfrm>
            <a:custGeom>
              <a:avLst/>
              <a:gdLst>
                <a:gd name="T0" fmla="*/ 128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4 w 474"/>
                <a:gd name="T7" fmla="*/ 365 h 477"/>
                <a:gd name="T8" fmla="*/ 215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8 w 474"/>
                <a:gd name="T15" fmla="*/ 350 h 477"/>
                <a:gd name="T16" fmla="*/ 331 w 474"/>
                <a:gd name="T17" fmla="*/ 322 h 477"/>
                <a:gd name="T18" fmla="*/ 344 w 474"/>
                <a:gd name="T19" fmla="*/ 285 h 477"/>
                <a:gd name="T20" fmla="*/ 349 w 474"/>
                <a:gd name="T21" fmla="*/ 237 h 477"/>
                <a:gd name="T22" fmla="*/ 344 w 474"/>
                <a:gd name="T23" fmla="*/ 192 h 477"/>
                <a:gd name="T24" fmla="*/ 331 w 474"/>
                <a:gd name="T25" fmla="*/ 154 h 477"/>
                <a:gd name="T26" fmla="*/ 308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5 w 474"/>
                <a:gd name="T33" fmla="*/ 100 h 477"/>
                <a:gd name="T34" fmla="*/ 184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8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7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3 w 474"/>
                <a:gd name="T55" fmla="*/ 17 h 477"/>
                <a:gd name="T56" fmla="*/ 189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3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4 w 474"/>
                <a:gd name="T69" fmla="*/ 164 h 477"/>
                <a:gd name="T70" fmla="*/ 474 w 474"/>
                <a:gd name="T71" fmla="*/ 237 h 477"/>
                <a:gd name="T72" fmla="*/ 464 w 474"/>
                <a:gd name="T73" fmla="*/ 310 h 477"/>
                <a:gd name="T74" fmla="*/ 437 w 474"/>
                <a:gd name="T75" fmla="*/ 372 h 477"/>
                <a:gd name="T76" fmla="*/ 390 w 474"/>
                <a:gd name="T77" fmla="*/ 424 h 477"/>
                <a:gd name="T78" fmla="*/ 331 w 474"/>
                <a:gd name="T79" fmla="*/ 460 h 477"/>
                <a:gd name="T80" fmla="*/ 263 w 474"/>
                <a:gd name="T81" fmla="*/ 475 h 477"/>
                <a:gd name="T82" fmla="*/ 207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7 w 474"/>
                <a:gd name="T91" fmla="*/ 391 h 477"/>
                <a:gd name="T92" fmla="*/ 23 w 474"/>
                <a:gd name="T93" fmla="*/ 351 h 477"/>
                <a:gd name="T94" fmla="*/ 8 w 474"/>
                <a:gd name="T95" fmla="*/ 304 h 477"/>
                <a:gd name="T96" fmla="*/ 0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5" y="238"/>
                  </a:moveTo>
                  <a:lnTo>
                    <a:pt x="125" y="255"/>
                  </a:lnTo>
                  <a:lnTo>
                    <a:pt x="128" y="270"/>
                  </a:lnTo>
                  <a:lnTo>
                    <a:pt x="130" y="285"/>
                  </a:lnTo>
                  <a:lnTo>
                    <a:pt x="134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50" y="332"/>
                  </a:lnTo>
                  <a:lnTo>
                    <a:pt x="157" y="342"/>
                  </a:lnTo>
                  <a:lnTo>
                    <a:pt x="166" y="350"/>
                  </a:lnTo>
                  <a:lnTo>
                    <a:pt x="174" y="357"/>
                  </a:lnTo>
                  <a:lnTo>
                    <a:pt x="184" y="365"/>
                  </a:lnTo>
                  <a:lnTo>
                    <a:pt x="193" y="369"/>
                  </a:lnTo>
                  <a:lnTo>
                    <a:pt x="204" y="373"/>
                  </a:lnTo>
                  <a:lnTo>
                    <a:pt x="215" y="376"/>
                  </a:lnTo>
                  <a:lnTo>
                    <a:pt x="226" y="378"/>
                  </a:lnTo>
                  <a:lnTo>
                    <a:pt x="238" y="378"/>
                  </a:lnTo>
                  <a:lnTo>
                    <a:pt x="249" y="378"/>
                  </a:lnTo>
                  <a:lnTo>
                    <a:pt x="261" y="376"/>
                  </a:lnTo>
                  <a:lnTo>
                    <a:pt x="271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300" y="357"/>
                  </a:lnTo>
                  <a:lnTo>
                    <a:pt x="308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1" y="322"/>
                  </a:lnTo>
                  <a:lnTo>
                    <a:pt x="337" y="311"/>
                  </a:lnTo>
                  <a:lnTo>
                    <a:pt x="341" y="298"/>
                  </a:lnTo>
                  <a:lnTo>
                    <a:pt x="344" y="285"/>
                  </a:lnTo>
                  <a:lnTo>
                    <a:pt x="347" y="269"/>
                  </a:lnTo>
                  <a:lnTo>
                    <a:pt x="349" y="254"/>
                  </a:lnTo>
                  <a:lnTo>
                    <a:pt x="349" y="237"/>
                  </a:lnTo>
                  <a:lnTo>
                    <a:pt x="349" y="220"/>
                  </a:lnTo>
                  <a:lnTo>
                    <a:pt x="347" y="206"/>
                  </a:lnTo>
                  <a:lnTo>
                    <a:pt x="344" y="192"/>
                  </a:lnTo>
                  <a:lnTo>
                    <a:pt x="341" y="177"/>
                  </a:lnTo>
                  <a:lnTo>
                    <a:pt x="337" y="166"/>
                  </a:lnTo>
                  <a:lnTo>
                    <a:pt x="331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8" y="125"/>
                  </a:lnTo>
                  <a:lnTo>
                    <a:pt x="300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1" y="104"/>
                  </a:lnTo>
                  <a:lnTo>
                    <a:pt x="261" y="100"/>
                  </a:lnTo>
                  <a:lnTo>
                    <a:pt x="249" y="99"/>
                  </a:lnTo>
                  <a:lnTo>
                    <a:pt x="238" y="98"/>
                  </a:lnTo>
                  <a:lnTo>
                    <a:pt x="226" y="99"/>
                  </a:lnTo>
                  <a:lnTo>
                    <a:pt x="215" y="100"/>
                  </a:lnTo>
                  <a:lnTo>
                    <a:pt x="204" y="104"/>
                  </a:lnTo>
                  <a:lnTo>
                    <a:pt x="193" y="107"/>
                  </a:lnTo>
                  <a:lnTo>
                    <a:pt x="184" y="112"/>
                  </a:lnTo>
                  <a:lnTo>
                    <a:pt x="174" y="118"/>
                  </a:lnTo>
                  <a:lnTo>
                    <a:pt x="166" y="125"/>
                  </a:lnTo>
                  <a:lnTo>
                    <a:pt x="157" y="135"/>
                  </a:lnTo>
                  <a:lnTo>
                    <a:pt x="150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4" y="179"/>
                  </a:lnTo>
                  <a:lnTo>
                    <a:pt x="130" y="192"/>
                  </a:lnTo>
                  <a:lnTo>
                    <a:pt x="128" y="206"/>
                  </a:lnTo>
                  <a:lnTo>
                    <a:pt x="125" y="222"/>
                  </a:lnTo>
                  <a:lnTo>
                    <a:pt x="125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7" y="143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7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7" y="55"/>
                  </a:lnTo>
                  <a:lnTo>
                    <a:pt x="89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9" y="23"/>
                  </a:lnTo>
                  <a:lnTo>
                    <a:pt x="143" y="17"/>
                  </a:lnTo>
                  <a:lnTo>
                    <a:pt x="157" y="11"/>
                  </a:lnTo>
                  <a:lnTo>
                    <a:pt x="173" y="7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7" y="4"/>
                  </a:lnTo>
                  <a:lnTo>
                    <a:pt x="310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3" y="26"/>
                  </a:lnTo>
                  <a:lnTo>
                    <a:pt x="362" y="31"/>
                  </a:lnTo>
                  <a:lnTo>
                    <a:pt x="372" y="37"/>
                  </a:lnTo>
                  <a:lnTo>
                    <a:pt x="390" y="51"/>
                  </a:lnTo>
                  <a:lnTo>
                    <a:pt x="408" y="67"/>
                  </a:lnTo>
                  <a:lnTo>
                    <a:pt x="424" y="85"/>
                  </a:lnTo>
                  <a:lnTo>
                    <a:pt x="437" y="102"/>
                  </a:lnTo>
                  <a:lnTo>
                    <a:pt x="449" y="123"/>
                  </a:lnTo>
                  <a:lnTo>
                    <a:pt x="457" y="143"/>
                  </a:lnTo>
                  <a:lnTo>
                    <a:pt x="464" y="164"/>
                  </a:lnTo>
                  <a:lnTo>
                    <a:pt x="470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70" y="286"/>
                  </a:lnTo>
                  <a:lnTo>
                    <a:pt x="464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7" y="372"/>
                  </a:lnTo>
                  <a:lnTo>
                    <a:pt x="422" y="391"/>
                  </a:lnTo>
                  <a:lnTo>
                    <a:pt x="407" y="409"/>
                  </a:lnTo>
                  <a:lnTo>
                    <a:pt x="390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1" y="460"/>
                  </a:lnTo>
                  <a:lnTo>
                    <a:pt x="310" y="467"/>
                  </a:lnTo>
                  <a:lnTo>
                    <a:pt x="287" y="472"/>
                  </a:lnTo>
                  <a:lnTo>
                    <a:pt x="263" y="475"/>
                  </a:lnTo>
                  <a:lnTo>
                    <a:pt x="238" y="477"/>
                  </a:lnTo>
                  <a:lnTo>
                    <a:pt x="222" y="477"/>
                  </a:lnTo>
                  <a:lnTo>
                    <a:pt x="207" y="475"/>
                  </a:lnTo>
                  <a:lnTo>
                    <a:pt x="191" y="473"/>
                  </a:lnTo>
                  <a:lnTo>
                    <a:pt x="177" y="469"/>
                  </a:lnTo>
                  <a:lnTo>
                    <a:pt x="161" y="466"/>
                  </a:lnTo>
                  <a:lnTo>
                    <a:pt x="147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4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6" y="413"/>
                  </a:lnTo>
                  <a:lnTo>
                    <a:pt x="57" y="403"/>
                  </a:lnTo>
                  <a:lnTo>
                    <a:pt x="47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0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auto">
            <a:xfrm>
              <a:off x="6942900" y="1687448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4 h 457"/>
                <a:gd name="T8" fmla="*/ 239 w 476"/>
                <a:gd name="T9" fmla="*/ 311 h 457"/>
                <a:gd name="T10" fmla="*/ 243 w 476"/>
                <a:gd name="T11" fmla="*/ 298 h 457"/>
                <a:gd name="T12" fmla="*/ 247 w 476"/>
                <a:gd name="T13" fmla="*/ 286 h 457"/>
                <a:gd name="T14" fmla="*/ 249 w 476"/>
                <a:gd name="T15" fmla="*/ 278 h 457"/>
                <a:gd name="T16" fmla="*/ 252 w 476"/>
                <a:gd name="T17" fmla="*/ 272 h 457"/>
                <a:gd name="T18" fmla="*/ 254 w 476"/>
                <a:gd name="T19" fmla="*/ 263 h 457"/>
                <a:gd name="T20" fmla="*/ 258 w 476"/>
                <a:gd name="T21" fmla="*/ 253 h 457"/>
                <a:gd name="T22" fmla="*/ 261 w 476"/>
                <a:gd name="T23" fmla="*/ 244 h 457"/>
                <a:gd name="T24" fmla="*/ 264 w 476"/>
                <a:gd name="T25" fmla="*/ 234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9" y="311"/>
                  </a:lnTo>
                  <a:lnTo>
                    <a:pt x="243" y="298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2" y="272"/>
                  </a:lnTo>
                  <a:lnTo>
                    <a:pt x="254" y="263"/>
                  </a:lnTo>
                  <a:lnTo>
                    <a:pt x="258" y="253"/>
                  </a:lnTo>
                  <a:lnTo>
                    <a:pt x="261" y="244"/>
                  </a:lnTo>
                  <a:lnTo>
                    <a:pt x="264" y="234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 noEditPoints="1"/>
            </p:cNvSpPr>
            <p:nvPr userDrawn="1"/>
          </p:nvSpPr>
          <p:spPr bwMode="auto">
            <a:xfrm>
              <a:off x="7149275" y="1614423"/>
              <a:ext cx="171450" cy="258763"/>
            </a:xfrm>
            <a:custGeom>
              <a:avLst/>
              <a:gdLst>
                <a:gd name="T0" fmla="*/ 350 w 430"/>
                <a:gd name="T1" fmla="*/ 0 h 651"/>
                <a:gd name="T2" fmla="*/ 285 w 430"/>
                <a:gd name="T3" fmla="*/ 421 h 651"/>
                <a:gd name="T4" fmla="*/ 235 w 430"/>
                <a:gd name="T5" fmla="*/ 435 h 651"/>
                <a:gd name="T6" fmla="*/ 169 w 430"/>
                <a:gd name="T7" fmla="*/ 450 h 651"/>
                <a:gd name="T8" fmla="*/ 139 w 430"/>
                <a:gd name="T9" fmla="*/ 465 h 651"/>
                <a:gd name="T10" fmla="*/ 127 w 430"/>
                <a:gd name="T11" fmla="*/ 480 h 651"/>
                <a:gd name="T12" fmla="*/ 122 w 430"/>
                <a:gd name="T13" fmla="*/ 497 h 651"/>
                <a:gd name="T14" fmla="*/ 122 w 430"/>
                <a:gd name="T15" fmla="*/ 516 h 651"/>
                <a:gd name="T16" fmla="*/ 128 w 430"/>
                <a:gd name="T17" fmla="*/ 533 h 651"/>
                <a:gd name="T18" fmla="*/ 140 w 430"/>
                <a:gd name="T19" fmla="*/ 547 h 651"/>
                <a:gd name="T20" fmla="*/ 156 w 430"/>
                <a:gd name="T21" fmla="*/ 559 h 651"/>
                <a:gd name="T22" fmla="*/ 175 w 430"/>
                <a:gd name="T23" fmla="*/ 565 h 651"/>
                <a:gd name="T24" fmla="*/ 197 w 430"/>
                <a:gd name="T25" fmla="*/ 565 h 651"/>
                <a:gd name="T26" fmla="*/ 221 w 430"/>
                <a:gd name="T27" fmla="*/ 560 h 651"/>
                <a:gd name="T28" fmla="*/ 244 w 430"/>
                <a:gd name="T29" fmla="*/ 549 h 651"/>
                <a:gd name="T30" fmla="*/ 270 w 430"/>
                <a:gd name="T31" fmla="*/ 525 h 651"/>
                <a:gd name="T32" fmla="*/ 283 w 430"/>
                <a:gd name="T33" fmla="*/ 494 h 651"/>
                <a:gd name="T34" fmla="*/ 285 w 430"/>
                <a:gd name="T35" fmla="*/ 446 h 651"/>
                <a:gd name="T36" fmla="*/ 12 w 430"/>
                <a:gd name="T37" fmla="*/ 304 h 651"/>
                <a:gd name="T38" fmla="*/ 30 w 430"/>
                <a:gd name="T39" fmla="*/ 259 h 651"/>
                <a:gd name="T40" fmla="*/ 55 w 430"/>
                <a:gd name="T41" fmla="*/ 223 h 651"/>
                <a:gd name="T42" fmla="*/ 89 w 430"/>
                <a:gd name="T43" fmla="*/ 198 h 651"/>
                <a:gd name="T44" fmla="*/ 133 w 430"/>
                <a:gd name="T45" fmla="*/ 181 h 651"/>
                <a:gd name="T46" fmla="*/ 189 w 430"/>
                <a:gd name="T47" fmla="*/ 174 h 651"/>
                <a:gd name="T48" fmla="*/ 249 w 430"/>
                <a:gd name="T49" fmla="*/ 175 h 651"/>
                <a:gd name="T50" fmla="*/ 296 w 430"/>
                <a:gd name="T51" fmla="*/ 181 h 651"/>
                <a:gd name="T52" fmla="*/ 332 w 430"/>
                <a:gd name="T53" fmla="*/ 193 h 651"/>
                <a:gd name="T54" fmla="*/ 358 w 430"/>
                <a:gd name="T55" fmla="*/ 209 h 651"/>
                <a:gd name="T56" fmla="*/ 379 w 430"/>
                <a:gd name="T57" fmla="*/ 228 h 651"/>
                <a:gd name="T58" fmla="*/ 392 w 430"/>
                <a:gd name="T59" fmla="*/ 249 h 651"/>
                <a:gd name="T60" fmla="*/ 400 w 430"/>
                <a:gd name="T61" fmla="*/ 282 h 651"/>
                <a:gd name="T62" fmla="*/ 403 w 430"/>
                <a:gd name="T63" fmla="*/ 490 h 651"/>
                <a:gd name="T64" fmla="*/ 406 w 430"/>
                <a:gd name="T65" fmla="*/ 562 h 651"/>
                <a:gd name="T66" fmla="*/ 417 w 430"/>
                <a:gd name="T67" fmla="*/ 609 h 651"/>
                <a:gd name="T68" fmla="*/ 310 w 430"/>
                <a:gd name="T69" fmla="*/ 640 h 651"/>
                <a:gd name="T70" fmla="*/ 296 w 430"/>
                <a:gd name="T71" fmla="*/ 596 h 651"/>
                <a:gd name="T72" fmla="*/ 262 w 430"/>
                <a:gd name="T73" fmla="*/ 617 h 651"/>
                <a:gd name="T74" fmla="*/ 210 w 430"/>
                <a:gd name="T75" fmla="*/ 642 h 651"/>
                <a:gd name="T76" fmla="*/ 152 w 430"/>
                <a:gd name="T77" fmla="*/ 651 h 651"/>
                <a:gd name="T78" fmla="*/ 103 w 430"/>
                <a:gd name="T79" fmla="*/ 645 h 651"/>
                <a:gd name="T80" fmla="*/ 64 w 430"/>
                <a:gd name="T81" fmla="*/ 629 h 651"/>
                <a:gd name="T82" fmla="*/ 31 w 430"/>
                <a:gd name="T83" fmla="*/ 603 h 651"/>
                <a:gd name="T84" fmla="*/ 10 w 430"/>
                <a:gd name="T85" fmla="*/ 570 h 651"/>
                <a:gd name="T86" fmla="*/ 0 w 430"/>
                <a:gd name="T87" fmla="*/ 530 h 651"/>
                <a:gd name="T88" fmla="*/ 1 w 430"/>
                <a:gd name="T89" fmla="*/ 497 h 651"/>
                <a:gd name="T90" fmla="*/ 7 w 430"/>
                <a:gd name="T91" fmla="*/ 471 h 651"/>
                <a:gd name="T92" fmla="*/ 18 w 430"/>
                <a:gd name="T93" fmla="*/ 447 h 651"/>
                <a:gd name="T94" fmla="*/ 35 w 430"/>
                <a:gd name="T95" fmla="*/ 425 h 651"/>
                <a:gd name="T96" fmla="*/ 55 w 430"/>
                <a:gd name="T97" fmla="*/ 409 h 651"/>
                <a:gd name="T98" fmla="*/ 89 w 430"/>
                <a:gd name="T99" fmla="*/ 392 h 651"/>
                <a:gd name="T100" fmla="*/ 167 w 430"/>
                <a:gd name="T101" fmla="*/ 372 h 651"/>
                <a:gd name="T102" fmla="*/ 265 w 430"/>
                <a:gd name="T103" fmla="*/ 349 h 651"/>
                <a:gd name="T104" fmla="*/ 285 w 430"/>
                <a:gd name="T105" fmla="*/ 322 h 651"/>
                <a:gd name="T106" fmla="*/ 280 w 430"/>
                <a:gd name="T107" fmla="*/ 300 h 651"/>
                <a:gd name="T108" fmla="*/ 272 w 430"/>
                <a:gd name="T109" fmla="*/ 285 h 651"/>
                <a:gd name="T110" fmla="*/ 258 w 430"/>
                <a:gd name="T111" fmla="*/ 274 h 651"/>
                <a:gd name="T112" fmla="*/ 224 w 430"/>
                <a:gd name="T113" fmla="*/ 267 h 651"/>
                <a:gd name="T114" fmla="*/ 174 w 430"/>
                <a:gd name="T115" fmla="*/ 269 h 651"/>
                <a:gd name="T116" fmla="*/ 144 w 430"/>
                <a:gd name="T117" fmla="*/ 286 h 651"/>
                <a:gd name="T118" fmla="*/ 122 w 430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51">
                  <a:moveTo>
                    <a:pt x="153" y="127"/>
                  </a:moveTo>
                  <a:lnTo>
                    <a:pt x="213" y="0"/>
                  </a:lnTo>
                  <a:lnTo>
                    <a:pt x="350" y="0"/>
                  </a:lnTo>
                  <a:lnTo>
                    <a:pt x="230" y="127"/>
                  </a:lnTo>
                  <a:lnTo>
                    <a:pt x="153" y="127"/>
                  </a:lnTo>
                  <a:close/>
                  <a:moveTo>
                    <a:pt x="285" y="421"/>
                  </a:moveTo>
                  <a:lnTo>
                    <a:pt x="272" y="425"/>
                  </a:lnTo>
                  <a:lnTo>
                    <a:pt x="255" y="430"/>
                  </a:lnTo>
                  <a:lnTo>
                    <a:pt x="235" y="435"/>
                  </a:lnTo>
                  <a:lnTo>
                    <a:pt x="211" y="440"/>
                  </a:lnTo>
                  <a:lnTo>
                    <a:pt x="188" y="444"/>
                  </a:lnTo>
                  <a:lnTo>
                    <a:pt x="169" y="450"/>
                  </a:lnTo>
                  <a:lnTo>
                    <a:pt x="155" y="455"/>
                  </a:lnTo>
                  <a:lnTo>
                    <a:pt x="145" y="461"/>
                  </a:lnTo>
                  <a:lnTo>
                    <a:pt x="139" y="465"/>
                  </a:lnTo>
                  <a:lnTo>
                    <a:pt x="134" y="469"/>
                  </a:lnTo>
                  <a:lnTo>
                    <a:pt x="131" y="474"/>
                  </a:lnTo>
                  <a:lnTo>
                    <a:pt x="127" y="480"/>
                  </a:lnTo>
                  <a:lnTo>
                    <a:pt x="125" y="485"/>
                  </a:lnTo>
                  <a:lnTo>
                    <a:pt x="122" y="491"/>
                  </a:lnTo>
                  <a:lnTo>
                    <a:pt x="122" y="497"/>
                  </a:lnTo>
                  <a:lnTo>
                    <a:pt x="121" y="503"/>
                  </a:lnTo>
                  <a:lnTo>
                    <a:pt x="121" y="510"/>
                  </a:lnTo>
                  <a:lnTo>
                    <a:pt x="122" y="516"/>
                  </a:lnTo>
                  <a:lnTo>
                    <a:pt x="123" y="521"/>
                  </a:lnTo>
                  <a:lnTo>
                    <a:pt x="126" y="527"/>
                  </a:lnTo>
                  <a:lnTo>
                    <a:pt x="128" y="533"/>
                  </a:lnTo>
                  <a:lnTo>
                    <a:pt x="132" y="537"/>
                  </a:lnTo>
                  <a:lnTo>
                    <a:pt x="135" y="542"/>
                  </a:lnTo>
                  <a:lnTo>
                    <a:pt x="140" y="547"/>
                  </a:lnTo>
                  <a:lnTo>
                    <a:pt x="145" y="552"/>
                  </a:lnTo>
                  <a:lnTo>
                    <a:pt x="151" y="555"/>
                  </a:lnTo>
                  <a:lnTo>
                    <a:pt x="156" y="559"/>
                  </a:lnTo>
                  <a:lnTo>
                    <a:pt x="162" y="561"/>
                  </a:lnTo>
                  <a:lnTo>
                    <a:pt x="168" y="562"/>
                  </a:lnTo>
                  <a:lnTo>
                    <a:pt x="175" y="565"/>
                  </a:lnTo>
                  <a:lnTo>
                    <a:pt x="181" y="565"/>
                  </a:lnTo>
                  <a:lnTo>
                    <a:pt x="188" y="566"/>
                  </a:lnTo>
                  <a:lnTo>
                    <a:pt x="197" y="565"/>
                  </a:lnTo>
                  <a:lnTo>
                    <a:pt x="205" y="564"/>
                  </a:lnTo>
                  <a:lnTo>
                    <a:pt x="213" y="562"/>
                  </a:lnTo>
                  <a:lnTo>
                    <a:pt x="221" y="560"/>
                  </a:lnTo>
                  <a:lnTo>
                    <a:pt x="229" y="558"/>
                  </a:lnTo>
                  <a:lnTo>
                    <a:pt x="236" y="553"/>
                  </a:lnTo>
                  <a:lnTo>
                    <a:pt x="244" y="549"/>
                  </a:lnTo>
                  <a:lnTo>
                    <a:pt x="252" y="545"/>
                  </a:lnTo>
                  <a:lnTo>
                    <a:pt x="261" y="535"/>
                  </a:lnTo>
                  <a:lnTo>
                    <a:pt x="270" y="525"/>
                  </a:lnTo>
                  <a:lnTo>
                    <a:pt x="276" y="516"/>
                  </a:lnTo>
                  <a:lnTo>
                    <a:pt x="280" y="504"/>
                  </a:lnTo>
                  <a:lnTo>
                    <a:pt x="283" y="494"/>
                  </a:lnTo>
                  <a:lnTo>
                    <a:pt x="284" y="481"/>
                  </a:lnTo>
                  <a:lnTo>
                    <a:pt x="285" y="465"/>
                  </a:lnTo>
                  <a:lnTo>
                    <a:pt x="285" y="446"/>
                  </a:lnTo>
                  <a:lnTo>
                    <a:pt x="285" y="421"/>
                  </a:lnTo>
                  <a:close/>
                  <a:moveTo>
                    <a:pt x="122" y="323"/>
                  </a:moveTo>
                  <a:lnTo>
                    <a:pt x="12" y="304"/>
                  </a:lnTo>
                  <a:lnTo>
                    <a:pt x="18" y="287"/>
                  </a:lnTo>
                  <a:lnTo>
                    <a:pt x="23" y="273"/>
                  </a:lnTo>
                  <a:lnTo>
                    <a:pt x="30" y="259"/>
                  </a:lnTo>
                  <a:lnTo>
                    <a:pt x="37" y="245"/>
                  </a:lnTo>
                  <a:lnTo>
                    <a:pt x="46" y="234"/>
                  </a:lnTo>
                  <a:lnTo>
                    <a:pt x="55" y="223"/>
                  </a:lnTo>
                  <a:lnTo>
                    <a:pt x="66" y="213"/>
                  </a:lnTo>
                  <a:lnTo>
                    <a:pt x="77" y="205"/>
                  </a:lnTo>
                  <a:lnTo>
                    <a:pt x="89" y="198"/>
                  </a:lnTo>
                  <a:lnTo>
                    <a:pt x="102" y="192"/>
                  </a:lnTo>
                  <a:lnTo>
                    <a:pt x="116" y="186"/>
                  </a:lnTo>
                  <a:lnTo>
                    <a:pt x="133" y="181"/>
                  </a:lnTo>
                  <a:lnTo>
                    <a:pt x="150" y="178"/>
                  </a:lnTo>
                  <a:lnTo>
                    <a:pt x="169" y="175"/>
                  </a:lnTo>
                  <a:lnTo>
                    <a:pt x="189" y="174"/>
                  </a:lnTo>
                  <a:lnTo>
                    <a:pt x="211" y="174"/>
                  </a:lnTo>
                  <a:lnTo>
                    <a:pt x="231" y="174"/>
                  </a:lnTo>
                  <a:lnTo>
                    <a:pt x="249" y="175"/>
                  </a:lnTo>
                  <a:lnTo>
                    <a:pt x="266" y="176"/>
                  </a:lnTo>
                  <a:lnTo>
                    <a:pt x="282" y="179"/>
                  </a:lnTo>
                  <a:lnTo>
                    <a:pt x="296" y="181"/>
                  </a:lnTo>
                  <a:lnTo>
                    <a:pt x="309" y="185"/>
                  </a:lnTo>
                  <a:lnTo>
                    <a:pt x="321" y="188"/>
                  </a:lnTo>
                  <a:lnTo>
                    <a:pt x="332" y="193"/>
                  </a:lnTo>
                  <a:lnTo>
                    <a:pt x="342" y="198"/>
                  </a:lnTo>
                  <a:lnTo>
                    <a:pt x="351" y="203"/>
                  </a:lnTo>
                  <a:lnTo>
                    <a:pt x="358" y="209"/>
                  </a:lnTo>
                  <a:lnTo>
                    <a:pt x="367" y="214"/>
                  </a:lnTo>
                  <a:lnTo>
                    <a:pt x="373" y="220"/>
                  </a:lnTo>
                  <a:lnTo>
                    <a:pt x="379" y="228"/>
                  </a:lnTo>
                  <a:lnTo>
                    <a:pt x="384" y="234"/>
                  </a:lnTo>
                  <a:lnTo>
                    <a:pt x="388" y="241"/>
                  </a:lnTo>
                  <a:lnTo>
                    <a:pt x="392" y="249"/>
                  </a:lnTo>
                  <a:lnTo>
                    <a:pt x="395" y="259"/>
                  </a:lnTo>
                  <a:lnTo>
                    <a:pt x="398" y="270"/>
                  </a:lnTo>
                  <a:lnTo>
                    <a:pt x="400" y="282"/>
                  </a:lnTo>
                  <a:lnTo>
                    <a:pt x="404" y="313"/>
                  </a:lnTo>
                  <a:lnTo>
                    <a:pt x="404" y="349"/>
                  </a:lnTo>
                  <a:lnTo>
                    <a:pt x="403" y="490"/>
                  </a:lnTo>
                  <a:lnTo>
                    <a:pt x="404" y="518"/>
                  </a:lnTo>
                  <a:lnTo>
                    <a:pt x="405" y="542"/>
                  </a:lnTo>
                  <a:lnTo>
                    <a:pt x="406" y="562"/>
                  </a:lnTo>
                  <a:lnTo>
                    <a:pt x="409" y="579"/>
                  </a:lnTo>
                  <a:lnTo>
                    <a:pt x="412" y="593"/>
                  </a:lnTo>
                  <a:lnTo>
                    <a:pt x="417" y="609"/>
                  </a:lnTo>
                  <a:lnTo>
                    <a:pt x="423" y="624"/>
                  </a:lnTo>
                  <a:lnTo>
                    <a:pt x="430" y="640"/>
                  </a:lnTo>
                  <a:lnTo>
                    <a:pt x="310" y="640"/>
                  </a:lnTo>
                  <a:lnTo>
                    <a:pt x="306" y="626"/>
                  </a:lnTo>
                  <a:lnTo>
                    <a:pt x="298" y="604"/>
                  </a:lnTo>
                  <a:lnTo>
                    <a:pt x="296" y="596"/>
                  </a:lnTo>
                  <a:lnTo>
                    <a:pt x="295" y="591"/>
                  </a:lnTo>
                  <a:lnTo>
                    <a:pt x="279" y="604"/>
                  </a:lnTo>
                  <a:lnTo>
                    <a:pt x="262" y="617"/>
                  </a:lnTo>
                  <a:lnTo>
                    <a:pt x="246" y="627"/>
                  </a:lnTo>
                  <a:lnTo>
                    <a:pt x="228" y="635"/>
                  </a:lnTo>
                  <a:lnTo>
                    <a:pt x="210" y="642"/>
                  </a:lnTo>
                  <a:lnTo>
                    <a:pt x="192" y="647"/>
                  </a:lnTo>
                  <a:lnTo>
                    <a:pt x="173" y="649"/>
                  </a:lnTo>
                  <a:lnTo>
                    <a:pt x="152" y="651"/>
                  </a:lnTo>
                  <a:lnTo>
                    <a:pt x="135" y="649"/>
                  </a:lnTo>
                  <a:lnTo>
                    <a:pt x="119" y="648"/>
                  </a:lnTo>
                  <a:lnTo>
                    <a:pt x="103" y="645"/>
                  </a:lnTo>
                  <a:lnTo>
                    <a:pt x="89" y="641"/>
                  </a:lnTo>
                  <a:lnTo>
                    <a:pt x="75" y="635"/>
                  </a:lnTo>
                  <a:lnTo>
                    <a:pt x="64" y="629"/>
                  </a:lnTo>
                  <a:lnTo>
                    <a:pt x="52" y="621"/>
                  </a:lnTo>
                  <a:lnTo>
                    <a:pt x="41" y="612"/>
                  </a:lnTo>
                  <a:lnTo>
                    <a:pt x="31" y="603"/>
                  </a:lnTo>
                  <a:lnTo>
                    <a:pt x="23" y="592"/>
                  </a:lnTo>
                  <a:lnTo>
                    <a:pt x="16" y="580"/>
                  </a:lnTo>
                  <a:lnTo>
                    <a:pt x="10" y="570"/>
                  </a:lnTo>
                  <a:lnTo>
                    <a:pt x="6" y="556"/>
                  </a:lnTo>
                  <a:lnTo>
                    <a:pt x="2" y="543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0" y="506"/>
                  </a:lnTo>
                  <a:lnTo>
                    <a:pt x="1" y="497"/>
                  </a:lnTo>
                  <a:lnTo>
                    <a:pt x="2" y="487"/>
                  </a:lnTo>
                  <a:lnTo>
                    <a:pt x="5" y="479"/>
                  </a:lnTo>
                  <a:lnTo>
                    <a:pt x="7" y="471"/>
                  </a:lnTo>
                  <a:lnTo>
                    <a:pt x="11" y="462"/>
                  </a:lnTo>
                  <a:lnTo>
                    <a:pt x="14" y="454"/>
                  </a:lnTo>
                  <a:lnTo>
                    <a:pt x="18" y="447"/>
                  </a:lnTo>
                  <a:lnTo>
                    <a:pt x="23" y="440"/>
                  </a:lnTo>
                  <a:lnTo>
                    <a:pt x="29" y="433"/>
                  </a:lnTo>
                  <a:lnTo>
                    <a:pt x="35" y="425"/>
                  </a:lnTo>
                  <a:lnTo>
                    <a:pt x="41" y="419"/>
                  </a:lnTo>
                  <a:lnTo>
                    <a:pt x="48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1" y="400"/>
                  </a:lnTo>
                  <a:lnTo>
                    <a:pt x="89" y="392"/>
                  </a:lnTo>
                  <a:lnTo>
                    <a:pt x="111" y="385"/>
                  </a:lnTo>
                  <a:lnTo>
                    <a:pt x="138" y="379"/>
                  </a:lnTo>
                  <a:lnTo>
                    <a:pt x="167" y="372"/>
                  </a:lnTo>
                  <a:lnTo>
                    <a:pt x="206" y="365"/>
                  </a:lnTo>
                  <a:lnTo>
                    <a:pt x="240" y="356"/>
                  </a:lnTo>
                  <a:lnTo>
                    <a:pt x="265" y="349"/>
                  </a:lnTo>
                  <a:lnTo>
                    <a:pt x="285" y="342"/>
                  </a:lnTo>
                  <a:lnTo>
                    <a:pt x="285" y="330"/>
                  </a:lnTo>
                  <a:lnTo>
                    <a:pt x="285" y="322"/>
                  </a:lnTo>
                  <a:lnTo>
                    <a:pt x="284" y="315"/>
                  </a:lnTo>
                  <a:lnTo>
                    <a:pt x="283" y="307"/>
                  </a:lnTo>
                  <a:lnTo>
                    <a:pt x="280" y="300"/>
                  </a:lnTo>
                  <a:lnTo>
                    <a:pt x="278" y="294"/>
                  </a:lnTo>
                  <a:lnTo>
                    <a:pt x="276" y="290"/>
                  </a:lnTo>
                  <a:lnTo>
                    <a:pt x="272" y="285"/>
                  </a:lnTo>
                  <a:lnTo>
                    <a:pt x="267" y="281"/>
                  </a:lnTo>
                  <a:lnTo>
                    <a:pt x="262" y="278"/>
                  </a:lnTo>
                  <a:lnTo>
                    <a:pt x="258" y="274"/>
                  </a:lnTo>
                  <a:lnTo>
                    <a:pt x="250" y="272"/>
                  </a:lnTo>
                  <a:lnTo>
                    <a:pt x="243" y="269"/>
                  </a:lnTo>
                  <a:lnTo>
                    <a:pt x="224" y="267"/>
                  </a:lnTo>
                  <a:lnTo>
                    <a:pt x="203" y="266"/>
                  </a:lnTo>
                  <a:lnTo>
                    <a:pt x="187" y="267"/>
                  </a:lnTo>
                  <a:lnTo>
                    <a:pt x="174" y="269"/>
                  </a:lnTo>
                  <a:lnTo>
                    <a:pt x="162" y="273"/>
                  </a:lnTo>
                  <a:lnTo>
                    <a:pt x="152" y="279"/>
                  </a:lnTo>
                  <a:lnTo>
                    <a:pt x="144" y="286"/>
                  </a:lnTo>
                  <a:lnTo>
                    <a:pt x="135" y="295"/>
                  </a:lnTo>
                  <a:lnTo>
                    <a:pt x="128" y="309"/>
                  </a:lnTo>
                  <a:lnTo>
                    <a:pt x="122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7357238" y="1684273"/>
              <a:ext cx="166688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6 w 418"/>
                <a:gd name="T7" fmla="*/ 200 h 466"/>
                <a:gd name="T8" fmla="*/ 295 w 418"/>
                <a:gd name="T9" fmla="*/ 173 h 466"/>
                <a:gd name="T10" fmla="*/ 292 w 418"/>
                <a:gd name="T11" fmla="*/ 151 h 466"/>
                <a:gd name="T12" fmla="*/ 289 w 418"/>
                <a:gd name="T13" fmla="*/ 138 h 466"/>
                <a:gd name="T14" fmla="*/ 284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3 w 418"/>
                <a:gd name="T21" fmla="*/ 104 h 466"/>
                <a:gd name="T22" fmla="*/ 254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6 w 418"/>
                <a:gd name="T31" fmla="*/ 93 h 466"/>
                <a:gd name="T32" fmla="*/ 191 w 418"/>
                <a:gd name="T33" fmla="*/ 96 h 466"/>
                <a:gd name="T34" fmla="*/ 177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4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6 w 418"/>
                <a:gd name="T47" fmla="*/ 172 h 466"/>
                <a:gd name="T48" fmla="*/ 123 w 418"/>
                <a:gd name="T49" fmla="*/ 195 h 466"/>
                <a:gd name="T50" fmla="*/ 122 w 418"/>
                <a:gd name="T51" fmla="*/ 224 h 466"/>
                <a:gd name="T52" fmla="*/ 121 w 418"/>
                <a:gd name="T53" fmla="*/ 260 h 466"/>
                <a:gd name="T54" fmla="*/ 121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2 w 418"/>
                <a:gd name="T71" fmla="*/ 30 h 466"/>
                <a:gd name="T72" fmla="*/ 171 w 418"/>
                <a:gd name="T73" fmla="*/ 24 h 466"/>
                <a:gd name="T74" fmla="*/ 180 w 418"/>
                <a:gd name="T75" fmla="*/ 19 h 466"/>
                <a:gd name="T76" fmla="*/ 189 w 418"/>
                <a:gd name="T77" fmla="*/ 14 h 466"/>
                <a:gd name="T78" fmla="*/ 200 w 418"/>
                <a:gd name="T79" fmla="*/ 11 h 466"/>
                <a:gd name="T80" fmla="*/ 209 w 418"/>
                <a:gd name="T81" fmla="*/ 7 h 466"/>
                <a:gd name="T82" fmla="*/ 220 w 418"/>
                <a:gd name="T83" fmla="*/ 5 h 466"/>
                <a:gd name="T84" fmla="*/ 230 w 418"/>
                <a:gd name="T85" fmla="*/ 2 h 466"/>
                <a:gd name="T86" fmla="*/ 241 w 418"/>
                <a:gd name="T87" fmla="*/ 1 h 466"/>
                <a:gd name="T88" fmla="*/ 253 w 418"/>
                <a:gd name="T89" fmla="*/ 0 h 466"/>
                <a:gd name="T90" fmla="*/ 263 w 418"/>
                <a:gd name="T91" fmla="*/ 0 h 466"/>
                <a:gd name="T92" fmla="*/ 284 w 418"/>
                <a:gd name="T93" fmla="*/ 0 h 466"/>
                <a:gd name="T94" fmla="*/ 302 w 418"/>
                <a:gd name="T95" fmla="*/ 4 h 466"/>
                <a:gd name="T96" fmla="*/ 320 w 418"/>
                <a:gd name="T97" fmla="*/ 7 h 466"/>
                <a:gd name="T98" fmla="*/ 337 w 418"/>
                <a:gd name="T99" fmla="*/ 14 h 466"/>
                <a:gd name="T100" fmla="*/ 352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7 w 418"/>
                <a:gd name="T107" fmla="*/ 51 h 466"/>
                <a:gd name="T108" fmla="*/ 395 w 418"/>
                <a:gd name="T109" fmla="*/ 62 h 466"/>
                <a:gd name="T110" fmla="*/ 402 w 418"/>
                <a:gd name="T111" fmla="*/ 75 h 466"/>
                <a:gd name="T112" fmla="*/ 407 w 418"/>
                <a:gd name="T113" fmla="*/ 88 h 466"/>
                <a:gd name="T114" fmla="*/ 411 w 418"/>
                <a:gd name="T115" fmla="*/ 101 h 466"/>
                <a:gd name="T116" fmla="*/ 414 w 418"/>
                <a:gd name="T117" fmla="*/ 117 h 466"/>
                <a:gd name="T118" fmla="*/ 416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3" y="104"/>
                  </a:lnTo>
                  <a:lnTo>
                    <a:pt x="254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4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1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0"/>
                  </a:lnTo>
                  <a:lnTo>
                    <a:pt x="302" y="4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2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5" y="62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 noEditPoints="1"/>
            </p:cNvSpPr>
            <p:nvPr userDrawn="1"/>
          </p:nvSpPr>
          <p:spPr bwMode="auto">
            <a:xfrm>
              <a:off x="7560438" y="1684273"/>
              <a:ext cx="188913" cy="188913"/>
            </a:xfrm>
            <a:custGeom>
              <a:avLst/>
              <a:gdLst>
                <a:gd name="T0" fmla="*/ 127 w 474"/>
                <a:gd name="T1" fmla="*/ 270 h 477"/>
                <a:gd name="T2" fmla="*/ 138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0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48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0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8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2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09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6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0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7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6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8" y="311"/>
                  </a:lnTo>
                  <a:lnTo>
                    <a:pt x="142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3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1" y="373"/>
                  </a:lnTo>
                  <a:lnTo>
                    <a:pt x="280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0" y="107"/>
                  </a:lnTo>
                  <a:lnTo>
                    <a:pt x="271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8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6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2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2" y="17"/>
                  </a:lnTo>
                  <a:lnTo>
                    <a:pt x="341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6" y="102"/>
                  </a:lnTo>
                  <a:lnTo>
                    <a:pt x="448" y="123"/>
                  </a:lnTo>
                  <a:lnTo>
                    <a:pt x="458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8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1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0" y="466"/>
                  </a:lnTo>
                  <a:lnTo>
                    <a:pt x="146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4741038" y="2038285"/>
              <a:ext cx="192088" cy="250825"/>
            </a:xfrm>
            <a:custGeom>
              <a:avLst/>
              <a:gdLst>
                <a:gd name="T0" fmla="*/ 0 w 482"/>
                <a:gd name="T1" fmla="*/ 631 h 631"/>
                <a:gd name="T2" fmla="*/ 0 w 482"/>
                <a:gd name="T3" fmla="*/ 0 h 631"/>
                <a:gd name="T4" fmla="*/ 470 w 482"/>
                <a:gd name="T5" fmla="*/ 0 h 631"/>
                <a:gd name="T6" fmla="*/ 470 w 482"/>
                <a:gd name="T7" fmla="*/ 106 h 631"/>
                <a:gd name="T8" fmla="*/ 127 w 482"/>
                <a:gd name="T9" fmla="*/ 106 h 631"/>
                <a:gd name="T10" fmla="*/ 127 w 482"/>
                <a:gd name="T11" fmla="*/ 247 h 631"/>
                <a:gd name="T12" fmla="*/ 446 w 482"/>
                <a:gd name="T13" fmla="*/ 247 h 631"/>
                <a:gd name="T14" fmla="*/ 446 w 482"/>
                <a:gd name="T15" fmla="*/ 353 h 631"/>
                <a:gd name="T16" fmla="*/ 127 w 482"/>
                <a:gd name="T17" fmla="*/ 353 h 631"/>
                <a:gd name="T18" fmla="*/ 127 w 482"/>
                <a:gd name="T19" fmla="*/ 525 h 631"/>
                <a:gd name="T20" fmla="*/ 482 w 482"/>
                <a:gd name="T21" fmla="*/ 525 h 631"/>
                <a:gd name="T22" fmla="*/ 482 w 482"/>
                <a:gd name="T23" fmla="*/ 631 h 631"/>
                <a:gd name="T24" fmla="*/ 0 w 482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631">
                  <a:moveTo>
                    <a:pt x="0" y="631"/>
                  </a:moveTo>
                  <a:lnTo>
                    <a:pt x="0" y="0"/>
                  </a:lnTo>
                  <a:lnTo>
                    <a:pt x="470" y="0"/>
                  </a:lnTo>
                  <a:lnTo>
                    <a:pt x="470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6" y="247"/>
                  </a:lnTo>
                  <a:lnTo>
                    <a:pt x="446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2" y="525"/>
                  </a:lnTo>
                  <a:lnTo>
                    <a:pt x="482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/>
            </p:cNvSpPr>
            <p:nvPr userDrawn="1"/>
          </p:nvSpPr>
          <p:spPr bwMode="auto">
            <a:xfrm>
              <a:off x="4952175" y="2108135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3 h 457"/>
                <a:gd name="T8" fmla="*/ 239 w 476"/>
                <a:gd name="T9" fmla="*/ 310 h 457"/>
                <a:gd name="T10" fmla="*/ 243 w 476"/>
                <a:gd name="T11" fmla="*/ 297 h 457"/>
                <a:gd name="T12" fmla="*/ 247 w 476"/>
                <a:gd name="T13" fmla="*/ 286 h 457"/>
                <a:gd name="T14" fmla="*/ 249 w 476"/>
                <a:gd name="T15" fmla="*/ 278 h 457"/>
                <a:gd name="T16" fmla="*/ 251 w 476"/>
                <a:gd name="T17" fmla="*/ 272 h 457"/>
                <a:gd name="T18" fmla="*/ 254 w 476"/>
                <a:gd name="T19" fmla="*/ 263 h 457"/>
                <a:gd name="T20" fmla="*/ 258 w 476"/>
                <a:gd name="T21" fmla="*/ 252 h 457"/>
                <a:gd name="T22" fmla="*/ 260 w 476"/>
                <a:gd name="T23" fmla="*/ 242 h 457"/>
                <a:gd name="T24" fmla="*/ 264 w 476"/>
                <a:gd name="T25" fmla="*/ 233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3"/>
                  </a:lnTo>
                  <a:lnTo>
                    <a:pt x="239" y="310"/>
                  </a:lnTo>
                  <a:lnTo>
                    <a:pt x="243" y="297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4" y="263"/>
                  </a:lnTo>
                  <a:lnTo>
                    <a:pt x="258" y="252"/>
                  </a:lnTo>
                  <a:lnTo>
                    <a:pt x="260" y="242"/>
                  </a:lnTo>
                  <a:lnTo>
                    <a:pt x="264" y="233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/>
            </p:cNvSpPr>
            <p:nvPr userDrawn="1"/>
          </p:nvSpPr>
          <p:spPr bwMode="auto">
            <a:xfrm>
              <a:off x="5168075" y="2103373"/>
              <a:ext cx="119063" cy="185738"/>
            </a:xfrm>
            <a:custGeom>
              <a:avLst/>
              <a:gdLst>
                <a:gd name="T0" fmla="*/ 121 w 298"/>
                <a:gd name="T1" fmla="*/ 467 h 467"/>
                <a:gd name="T2" fmla="*/ 0 w 298"/>
                <a:gd name="T3" fmla="*/ 467 h 467"/>
                <a:gd name="T4" fmla="*/ 0 w 298"/>
                <a:gd name="T5" fmla="*/ 10 h 467"/>
                <a:gd name="T6" fmla="*/ 113 w 298"/>
                <a:gd name="T7" fmla="*/ 10 h 467"/>
                <a:gd name="T8" fmla="*/ 113 w 298"/>
                <a:gd name="T9" fmla="*/ 75 h 467"/>
                <a:gd name="T10" fmla="*/ 127 w 298"/>
                <a:gd name="T11" fmla="*/ 53 h 467"/>
                <a:gd name="T12" fmla="*/ 141 w 298"/>
                <a:gd name="T13" fmla="*/ 37 h 467"/>
                <a:gd name="T14" fmla="*/ 148 w 298"/>
                <a:gd name="T15" fmla="*/ 29 h 467"/>
                <a:gd name="T16" fmla="*/ 154 w 298"/>
                <a:gd name="T17" fmla="*/ 24 h 467"/>
                <a:gd name="T18" fmla="*/ 160 w 298"/>
                <a:gd name="T19" fmla="*/ 19 h 467"/>
                <a:gd name="T20" fmla="*/ 166 w 298"/>
                <a:gd name="T21" fmla="*/ 14 h 467"/>
                <a:gd name="T22" fmla="*/ 178 w 298"/>
                <a:gd name="T23" fmla="*/ 8 h 467"/>
                <a:gd name="T24" fmla="*/ 190 w 298"/>
                <a:gd name="T25" fmla="*/ 3 h 467"/>
                <a:gd name="T26" fmla="*/ 204 w 298"/>
                <a:gd name="T27" fmla="*/ 1 h 467"/>
                <a:gd name="T28" fmla="*/ 219 w 298"/>
                <a:gd name="T29" fmla="*/ 0 h 467"/>
                <a:gd name="T30" fmla="*/ 228 w 298"/>
                <a:gd name="T31" fmla="*/ 0 h 467"/>
                <a:gd name="T32" fmla="*/ 239 w 298"/>
                <a:gd name="T33" fmla="*/ 1 h 467"/>
                <a:gd name="T34" fmla="*/ 249 w 298"/>
                <a:gd name="T35" fmla="*/ 3 h 467"/>
                <a:gd name="T36" fmla="*/ 259 w 298"/>
                <a:gd name="T37" fmla="*/ 6 h 467"/>
                <a:gd name="T38" fmla="*/ 269 w 298"/>
                <a:gd name="T39" fmla="*/ 8 h 467"/>
                <a:gd name="T40" fmla="*/ 278 w 298"/>
                <a:gd name="T41" fmla="*/ 13 h 467"/>
                <a:gd name="T42" fmla="*/ 288 w 298"/>
                <a:gd name="T43" fmla="*/ 18 h 467"/>
                <a:gd name="T44" fmla="*/ 298 w 298"/>
                <a:gd name="T45" fmla="*/ 22 h 467"/>
                <a:gd name="T46" fmla="*/ 261 w 298"/>
                <a:gd name="T47" fmla="*/ 128 h 467"/>
                <a:gd name="T48" fmla="*/ 245 w 298"/>
                <a:gd name="T49" fmla="*/ 119 h 467"/>
                <a:gd name="T50" fmla="*/ 231 w 298"/>
                <a:gd name="T51" fmla="*/ 113 h 467"/>
                <a:gd name="T52" fmla="*/ 217 w 298"/>
                <a:gd name="T53" fmla="*/ 109 h 467"/>
                <a:gd name="T54" fmla="*/ 203 w 298"/>
                <a:gd name="T55" fmla="*/ 108 h 467"/>
                <a:gd name="T56" fmla="*/ 191 w 298"/>
                <a:gd name="T57" fmla="*/ 109 h 467"/>
                <a:gd name="T58" fmla="*/ 180 w 298"/>
                <a:gd name="T59" fmla="*/ 112 h 467"/>
                <a:gd name="T60" fmla="*/ 169 w 298"/>
                <a:gd name="T61" fmla="*/ 116 h 467"/>
                <a:gd name="T62" fmla="*/ 160 w 298"/>
                <a:gd name="T63" fmla="*/ 122 h 467"/>
                <a:gd name="T64" fmla="*/ 156 w 298"/>
                <a:gd name="T65" fmla="*/ 126 h 467"/>
                <a:gd name="T66" fmla="*/ 151 w 298"/>
                <a:gd name="T67" fmla="*/ 131 h 467"/>
                <a:gd name="T68" fmla="*/ 148 w 298"/>
                <a:gd name="T69" fmla="*/ 136 h 467"/>
                <a:gd name="T70" fmla="*/ 144 w 298"/>
                <a:gd name="T71" fmla="*/ 141 h 467"/>
                <a:gd name="T72" fmla="*/ 138 w 298"/>
                <a:gd name="T73" fmla="*/ 156 h 467"/>
                <a:gd name="T74" fmla="*/ 132 w 298"/>
                <a:gd name="T75" fmla="*/ 172 h 467"/>
                <a:gd name="T76" fmla="*/ 130 w 298"/>
                <a:gd name="T77" fmla="*/ 183 h 467"/>
                <a:gd name="T78" fmla="*/ 127 w 298"/>
                <a:gd name="T79" fmla="*/ 196 h 467"/>
                <a:gd name="T80" fmla="*/ 126 w 298"/>
                <a:gd name="T81" fmla="*/ 211 h 467"/>
                <a:gd name="T82" fmla="*/ 125 w 298"/>
                <a:gd name="T83" fmla="*/ 228 h 467"/>
                <a:gd name="T84" fmla="*/ 123 w 298"/>
                <a:gd name="T85" fmla="*/ 273 h 467"/>
                <a:gd name="T86" fmla="*/ 121 w 298"/>
                <a:gd name="T87" fmla="*/ 325 h 467"/>
                <a:gd name="T88" fmla="*/ 121 w 298"/>
                <a:gd name="T8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467">
                  <a:moveTo>
                    <a:pt x="121" y="467"/>
                  </a:move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5"/>
                  </a:lnTo>
                  <a:lnTo>
                    <a:pt x="127" y="53"/>
                  </a:lnTo>
                  <a:lnTo>
                    <a:pt x="141" y="37"/>
                  </a:lnTo>
                  <a:lnTo>
                    <a:pt x="148" y="29"/>
                  </a:lnTo>
                  <a:lnTo>
                    <a:pt x="154" y="24"/>
                  </a:lnTo>
                  <a:lnTo>
                    <a:pt x="160" y="19"/>
                  </a:lnTo>
                  <a:lnTo>
                    <a:pt x="166" y="14"/>
                  </a:lnTo>
                  <a:lnTo>
                    <a:pt x="178" y="8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9" y="1"/>
                  </a:lnTo>
                  <a:lnTo>
                    <a:pt x="249" y="3"/>
                  </a:lnTo>
                  <a:lnTo>
                    <a:pt x="259" y="6"/>
                  </a:lnTo>
                  <a:lnTo>
                    <a:pt x="269" y="8"/>
                  </a:lnTo>
                  <a:lnTo>
                    <a:pt x="278" y="13"/>
                  </a:lnTo>
                  <a:lnTo>
                    <a:pt x="288" y="18"/>
                  </a:lnTo>
                  <a:lnTo>
                    <a:pt x="298" y="22"/>
                  </a:lnTo>
                  <a:lnTo>
                    <a:pt x="261" y="128"/>
                  </a:lnTo>
                  <a:lnTo>
                    <a:pt x="245" y="119"/>
                  </a:lnTo>
                  <a:lnTo>
                    <a:pt x="231" y="113"/>
                  </a:lnTo>
                  <a:lnTo>
                    <a:pt x="217" y="109"/>
                  </a:lnTo>
                  <a:lnTo>
                    <a:pt x="203" y="108"/>
                  </a:lnTo>
                  <a:lnTo>
                    <a:pt x="191" y="109"/>
                  </a:lnTo>
                  <a:lnTo>
                    <a:pt x="180" y="112"/>
                  </a:lnTo>
                  <a:lnTo>
                    <a:pt x="169" y="116"/>
                  </a:lnTo>
                  <a:lnTo>
                    <a:pt x="160" y="122"/>
                  </a:lnTo>
                  <a:lnTo>
                    <a:pt x="156" y="126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1"/>
                  </a:lnTo>
                  <a:lnTo>
                    <a:pt x="138" y="156"/>
                  </a:lnTo>
                  <a:lnTo>
                    <a:pt x="132" y="172"/>
                  </a:lnTo>
                  <a:lnTo>
                    <a:pt x="130" y="183"/>
                  </a:lnTo>
                  <a:lnTo>
                    <a:pt x="127" y="196"/>
                  </a:lnTo>
                  <a:lnTo>
                    <a:pt x="126" y="211"/>
                  </a:lnTo>
                  <a:lnTo>
                    <a:pt x="125" y="228"/>
                  </a:lnTo>
                  <a:lnTo>
                    <a:pt x="123" y="273"/>
                  </a:lnTo>
                  <a:lnTo>
                    <a:pt x="121" y="325"/>
                  </a:lnTo>
                  <a:lnTo>
                    <a:pt x="121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 noEditPoints="1"/>
            </p:cNvSpPr>
            <p:nvPr userDrawn="1"/>
          </p:nvSpPr>
          <p:spPr bwMode="auto">
            <a:xfrm>
              <a:off x="5296663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6 w 473"/>
                <a:gd name="T3" fmla="*/ 311 h 476"/>
                <a:gd name="T4" fmla="*/ 156 w 473"/>
                <a:gd name="T5" fmla="*/ 342 h 476"/>
                <a:gd name="T6" fmla="*/ 183 w 473"/>
                <a:gd name="T7" fmla="*/ 364 h 476"/>
                <a:gd name="T8" fmla="*/ 213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3 w 473"/>
                <a:gd name="T33" fmla="*/ 101 h 476"/>
                <a:gd name="T34" fmla="*/ 183 w 473"/>
                <a:gd name="T35" fmla="*/ 112 h 476"/>
                <a:gd name="T36" fmla="*/ 156 w 473"/>
                <a:gd name="T37" fmla="*/ 134 h 476"/>
                <a:gd name="T38" fmla="*/ 136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3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5 w 473"/>
                <a:gd name="T51" fmla="*/ 65 h 476"/>
                <a:gd name="T52" fmla="*/ 101 w 473"/>
                <a:gd name="T53" fmla="*/ 37 h 476"/>
                <a:gd name="T54" fmla="*/ 141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1 w 473"/>
                <a:gd name="T63" fmla="*/ 26 h 476"/>
                <a:gd name="T64" fmla="*/ 389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5 w 473"/>
                <a:gd name="T75" fmla="*/ 373 h 476"/>
                <a:gd name="T76" fmla="*/ 388 w 473"/>
                <a:gd name="T77" fmla="*/ 425 h 476"/>
                <a:gd name="T78" fmla="*/ 351 w 473"/>
                <a:gd name="T79" fmla="*/ 450 h 476"/>
                <a:gd name="T80" fmla="*/ 308 w 473"/>
                <a:gd name="T81" fmla="*/ 467 h 476"/>
                <a:gd name="T82" fmla="*/ 237 w 473"/>
                <a:gd name="T83" fmla="*/ 476 h 476"/>
                <a:gd name="T84" fmla="*/ 190 w 473"/>
                <a:gd name="T85" fmla="*/ 473 h 476"/>
                <a:gd name="T86" fmla="*/ 145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3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3" y="238"/>
                  </a:moveTo>
                  <a:lnTo>
                    <a:pt x="124" y="255"/>
                  </a:lnTo>
                  <a:lnTo>
                    <a:pt x="126" y="270"/>
                  </a:lnTo>
                  <a:lnTo>
                    <a:pt x="128" y="284"/>
                  </a:lnTo>
                  <a:lnTo>
                    <a:pt x="132" y="299"/>
                  </a:lnTo>
                  <a:lnTo>
                    <a:pt x="136" y="311"/>
                  </a:lnTo>
                  <a:lnTo>
                    <a:pt x="142" y="323"/>
                  </a:lnTo>
                  <a:lnTo>
                    <a:pt x="148" y="332"/>
                  </a:lnTo>
                  <a:lnTo>
                    <a:pt x="156" y="342"/>
                  </a:lnTo>
                  <a:lnTo>
                    <a:pt x="164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2" y="374"/>
                  </a:lnTo>
                  <a:lnTo>
                    <a:pt x="213" y="376"/>
                  </a:lnTo>
                  <a:lnTo>
                    <a:pt x="224" y="377"/>
                  </a:lnTo>
                  <a:lnTo>
                    <a:pt x="236" y="379"/>
                  </a:lnTo>
                  <a:lnTo>
                    <a:pt x="248" y="377"/>
                  </a:lnTo>
                  <a:lnTo>
                    <a:pt x="259" y="376"/>
                  </a:lnTo>
                  <a:lnTo>
                    <a:pt x="269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3" y="332"/>
                  </a:lnTo>
                  <a:lnTo>
                    <a:pt x="331" y="323"/>
                  </a:lnTo>
                  <a:lnTo>
                    <a:pt x="335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7" y="253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5" y="165"/>
                  </a:lnTo>
                  <a:lnTo>
                    <a:pt x="331" y="155"/>
                  </a:lnTo>
                  <a:lnTo>
                    <a:pt x="323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69" y="103"/>
                  </a:lnTo>
                  <a:lnTo>
                    <a:pt x="259" y="101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1"/>
                  </a:lnTo>
                  <a:lnTo>
                    <a:pt x="202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4" y="126"/>
                  </a:lnTo>
                  <a:lnTo>
                    <a:pt x="156" y="134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5"/>
                  </a:lnTo>
                  <a:lnTo>
                    <a:pt x="132" y="178"/>
                  </a:lnTo>
                  <a:lnTo>
                    <a:pt x="128" y="192"/>
                  </a:lnTo>
                  <a:lnTo>
                    <a:pt x="126" y="206"/>
                  </a:lnTo>
                  <a:lnTo>
                    <a:pt x="124" y="221"/>
                  </a:lnTo>
                  <a:lnTo>
                    <a:pt x="123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3" y="187"/>
                  </a:lnTo>
                  <a:lnTo>
                    <a:pt x="7" y="172"/>
                  </a:lnTo>
                  <a:lnTo>
                    <a:pt x="11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5"/>
                  </a:lnTo>
                  <a:lnTo>
                    <a:pt x="37" y="102"/>
                  </a:lnTo>
                  <a:lnTo>
                    <a:pt x="45" y="89"/>
                  </a:lnTo>
                  <a:lnTo>
                    <a:pt x="55" y="77"/>
                  </a:lnTo>
                  <a:lnTo>
                    <a:pt x="65" y="65"/>
                  </a:lnTo>
                  <a:lnTo>
                    <a:pt x="77" y="56"/>
                  </a:lnTo>
                  <a:lnTo>
                    <a:pt x="87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1" y="16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1" y="21"/>
                  </a:lnTo>
                  <a:lnTo>
                    <a:pt x="351" y="26"/>
                  </a:lnTo>
                  <a:lnTo>
                    <a:pt x="362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6" y="66"/>
                  </a:lnTo>
                  <a:lnTo>
                    <a:pt x="422" y="84"/>
                  </a:lnTo>
                  <a:lnTo>
                    <a:pt x="436" y="103"/>
                  </a:lnTo>
                  <a:lnTo>
                    <a:pt x="447" y="122"/>
                  </a:lnTo>
                  <a:lnTo>
                    <a:pt x="456" y="143"/>
                  </a:lnTo>
                  <a:lnTo>
                    <a:pt x="464" y="165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7"/>
                  </a:lnTo>
                  <a:lnTo>
                    <a:pt x="464" y="309"/>
                  </a:lnTo>
                  <a:lnTo>
                    <a:pt x="456" y="332"/>
                  </a:lnTo>
                  <a:lnTo>
                    <a:pt x="447" y="352"/>
                  </a:lnTo>
                  <a:lnTo>
                    <a:pt x="435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88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0" y="455"/>
                  </a:lnTo>
                  <a:lnTo>
                    <a:pt x="329" y="460"/>
                  </a:lnTo>
                  <a:lnTo>
                    <a:pt x="308" y="467"/>
                  </a:lnTo>
                  <a:lnTo>
                    <a:pt x="285" y="473"/>
                  </a:lnTo>
                  <a:lnTo>
                    <a:pt x="261" y="475"/>
                  </a:lnTo>
                  <a:lnTo>
                    <a:pt x="237" y="476"/>
                  </a:lnTo>
                  <a:lnTo>
                    <a:pt x="220" y="476"/>
                  </a:lnTo>
                  <a:lnTo>
                    <a:pt x="206" y="475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60" y="466"/>
                  </a:lnTo>
                  <a:lnTo>
                    <a:pt x="145" y="461"/>
                  </a:lnTo>
                  <a:lnTo>
                    <a:pt x="130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7" y="424"/>
                  </a:lnTo>
                  <a:lnTo>
                    <a:pt x="66" y="413"/>
                  </a:lnTo>
                  <a:lnTo>
                    <a:pt x="55" y="402"/>
                  </a:lnTo>
                  <a:lnTo>
                    <a:pt x="45" y="391"/>
                  </a:lnTo>
                  <a:lnTo>
                    <a:pt x="37" y="379"/>
                  </a:lnTo>
                  <a:lnTo>
                    <a:pt x="29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1" y="320"/>
                  </a:lnTo>
                  <a:lnTo>
                    <a:pt x="7" y="305"/>
                  </a:lnTo>
                  <a:lnTo>
                    <a:pt x="3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 noEditPoints="1"/>
            </p:cNvSpPr>
            <p:nvPr userDrawn="1"/>
          </p:nvSpPr>
          <p:spPr bwMode="auto">
            <a:xfrm>
              <a:off x="5520500" y="2103373"/>
              <a:ext cx="177800" cy="254000"/>
            </a:xfrm>
            <a:custGeom>
              <a:avLst/>
              <a:gdLst>
                <a:gd name="T0" fmla="*/ 121 w 449"/>
                <a:gd name="T1" fmla="*/ 249 h 640"/>
                <a:gd name="T2" fmla="*/ 125 w 449"/>
                <a:gd name="T3" fmla="*/ 282 h 640"/>
                <a:gd name="T4" fmla="*/ 133 w 449"/>
                <a:gd name="T5" fmla="*/ 311 h 640"/>
                <a:gd name="T6" fmla="*/ 144 w 449"/>
                <a:gd name="T7" fmla="*/ 335 h 640"/>
                <a:gd name="T8" fmla="*/ 160 w 449"/>
                <a:gd name="T9" fmla="*/ 352 h 640"/>
                <a:gd name="T10" fmla="*/ 176 w 449"/>
                <a:gd name="T11" fmla="*/ 367 h 640"/>
                <a:gd name="T12" fmla="*/ 196 w 449"/>
                <a:gd name="T13" fmla="*/ 376 h 640"/>
                <a:gd name="T14" fmla="*/ 216 w 449"/>
                <a:gd name="T15" fmla="*/ 380 h 640"/>
                <a:gd name="T16" fmla="*/ 236 w 449"/>
                <a:gd name="T17" fmla="*/ 380 h 640"/>
                <a:gd name="T18" fmla="*/ 257 w 449"/>
                <a:gd name="T19" fmla="*/ 376 h 640"/>
                <a:gd name="T20" fmla="*/ 274 w 449"/>
                <a:gd name="T21" fmla="*/ 368 h 640"/>
                <a:gd name="T22" fmla="*/ 289 w 449"/>
                <a:gd name="T23" fmla="*/ 355 h 640"/>
                <a:gd name="T24" fmla="*/ 304 w 449"/>
                <a:gd name="T25" fmla="*/ 338 h 640"/>
                <a:gd name="T26" fmla="*/ 314 w 449"/>
                <a:gd name="T27" fmla="*/ 315 h 640"/>
                <a:gd name="T28" fmla="*/ 322 w 449"/>
                <a:gd name="T29" fmla="*/ 288 h 640"/>
                <a:gd name="T30" fmla="*/ 325 w 449"/>
                <a:gd name="T31" fmla="*/ 255 h 640"/>
                <a:gd name="T32" fmla="*/ 325 w 449"/>
                <a:gd name="T33" fmla="*/ 219 h 640"/>
                <a:gd name="T34" fmla="*/ 322 w 449"/>
                <a:gd name="T35" fmla="*/ 188 h 640"/>
                <a:gd name="T36" fmla="*/ 313 w 449"/>
                <a:gd name="T37" fmla="*/ 162 h 640"/>
                <a:gd name="T38" fmla="*/ 302 w 449"/>
                <a:gd name="T39" fmla="*/ 139 h 640"/>
                <a:gd name="T40" fmla="*/ 289 w 449"/>
                <a:gd name="T41" fmla="*/ 121 h 640"/>
                <a:gd name="T42" fmla="*/ 272 w 449"/>
                <a:gd name="T43" fmla="*/ 109 h 640"/>
                <a:gd name="T44" fmla="*/ 254 w 449"/>
                <a:gd name="T45" fmla="*/ 100 h 640"/>
                <a:gd name="T46" fmla="*/ 235 w 449"/>
                <a:gd name="T47" fmla="*/ 96 h 640"/>
                <a:gd name="T48" fmla="*/ 214 w 449"/>
                <a:gd name="T49" fmla="*/ 96 h 640"/>
                <a:gd name="T50" fmla="*/ 193 w 449"/>
                <a:gd name="T51" fmla="*/ 100 h 640"/>
                <a:gd name="T52" fmla="*/ 174 w 449"/>
                <a:gd name="T53" fmla="*/ 108 h 640"/>
                <a:gd name="T54" fmla="*/ 159 w 449"/>
                <a:gd name="T55" fmla="*/ 121 h 640"/>
                <a:gd name="T56" fmla="*/ 143 w 449"/>
                <a:gd name="T57" fmla="*/ 138 h 640"/>
                <a:gd name="T58" fmla="*/ 132 w 449"/>
                <a:gd name="T59" fmla="*/ 159 h 640"/>
                <a:gd name="T60" fmla="*/ 125 w 449"/>
                <a:gd name="T61" fmla="*/ 184 h 640"/>
                <a:gd name="T62" fmla="*/ 121 w 449"/>
                <a:gd name="T63" fmla="*/ 214 h 640"/>
                <a:gd name="T64" fmla="*/ 0 w 449"/>
                <a:gd name="T65" fmla="*/ 10 h 640"/>
                <a:gd name="T66" fmla="*/ 114 w 449"/>
                <a:gd name="T67" fmla="*/ 77 h 640"/>
                <a:gd name="T68" fmla="*/ 126 w 449"/>
                <a:gd name="T69" fmla="*/ 60 h 640"/>
                <a:gd name="T70" fmla="*/ 141 w 449"/>
                <a:gd name="T71" fmla="*/ 46 h 640"/>
                <a:gd name="T72" fmla="*/ 156 w 449"/>
                <a:gd name="T73" fmla="*/ 33 h 640"/>
                <a:gd name="T74" fmla="*/ 174 w 449"/>
                <a:gd name="T75" fmla="*/ 21 h 640"/>
                <a:gd name="T76" fmla="*/ 193 w 449"/>
                <a:gd name="T77" fmla="*/ 12 h 640"/>
                <a:gd name="T78" fmla="*/ 214 w 449"/>
                <a:gd name="T79" fmla="*/ 6 h 640"/>
                <a:gd name="T80" fmla="*/ 235 w 449"/>
                <a:gd name="T81" fmla="*/ 1 h 640"/>
                <a:gd name="T82" fmla="*/ 257 w 449"/>
                <a:gd name="T83" fmla="*/ 0 h 640"/>
                <a:gd name="T84" fmla="*/ 295 w 449"/>
                <a:gd name="T85" fmla="*/ 3 h 640"/>
                <a:gd name="T86" fmla="*/ 331 w 449"/>
                <a:gd name="T87" fmla="*/ 15 h 640"/>
                <a:gd name="T88" fmla="*/ 363 w 449"/>
                <a:gd name="T89" fmla="*/ 34 h 640"/>
                <a:gd name="T90" fmla="*/ 393 w 449"/>
                <a:gd name="T91" fmla="*/ 62 h 640"/>
                <a:gd name="T92" fmla="*/ 417 w 449"/>
                <a:gd name="T93" fmla="*/ 96 h 640"/>
                <a:gd name="T94" fmla="*/ 434 w 449"/>
                <a:gd name="T95" fmla="*/ 137 h 640"/>
                <a:gd name="T96" fmla="*/ 445 w 449"/>
                <a:gd name="T97" fmla="*/ 183 h 640"/>
                <a:gd name="T98" fmla="*/ 449 w 449"/>
                <a:gd name="T99" fmla="*/ 236 h 640"/>
                <a:gd name="T100" fmla="*/ 445 w 449"/>
                <a:gd name="T101" fmla="*/ 289 h 640"/>
                <a:gd name="T102" fmla="*/ 434 w 449"/>
                <a:gd name="T103" fmla="*/ 337 h 640"/>
                <a:gd name="T104" fmla="*/ 417 w 449"/>
                <a:gd name="T105" fmla="*/ 379 h 640"/>
                <a:gd name="T106" fmla="*/ 392 w 449"/>
                <a:gd name="T107" fmla="*/ 413 h 640"/>
                <a:gd name="T108" fmla="*/ 363 w 449"/>
                <a:gd name="T109" fmla="*/ 441 h 640"/>
                <a:gd name="T110" fmla="*/ 330 w 449"/>
                <a:gd name="T111" fmla="*/ 461 h 640"/>
                <a:gd name="T112" fmla="*/ 295 w 449"/>
                <a:gd name="T113" fmla="*/ 473 h 640"/>
                <a:gd name="T114" fmla="*/ 257 w 449"/>
                <a:gd name="T115" fmla="*/ 476 h 640"/>
                <a:gd name="T116" fmla="*/ 220 w 449"/>
                <a:gd name="T117" fmla="*/ 473 h 640"/>
                <a:gd name="T118" fmla="*/ 187 w 449"/>
                <a:gd name="T119" fmla="*/ 462 h 640"/>
                <a:gd name="T120" fmla="*/ 156 w 449"/>
                <a:gd name="T121" fmla="*/ 442 h 640"/>
                <a:gd name="T122" fmla="*/ 123 w 449"/>
                <a:gd name="T123" fmla="*/ 410 h 640"/>
                <a:gd name="T124" fmla="*/ 0 w 449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640">
                  <a:moveTo>
                    <a:pt x="121" y="231"/>
                  </a:moveTo>
                  <a:lnTo>
                    <a:pt x="121" y="249"/>
                  </a:lnTo>
                  <a:lnTo>
                    <a:pt x="123" y="267"/>
                  </a:lnTo>
                  <a:lnTo>
                    <a:pt x="125" y="282"/>
                  </a:lnTo>
                  <a:lnTo>
                    <a:pt x="129" y="298"/>
                  </a:lnTo>
                  <a:lnTo>
                    <a:pt x="133" y="311"/>
                  </a:lnTo>
                  <a:lnTo>
                    <a:pt x="138" y="324"/>
                  </a:lnTo>
                  <a:lnTo>
                    <a:pt x="144" y="335"/>
                  </a:lnTo>
                  <a:lnTo>
                    <a:pt x="151" y="344"/>
                  </a:lnTo>
                  <a:lnTo>
                    <a:pt x="160" y="352"/>
                  </a:lnTo>
                  <a:lnTo>
                    <a:pt x="168" y="361"/>
                  </a:lnTo>
                  <a:lnTo>
                    <a:pt x="176" y="367"/>
                  </a:lnTo>
                  <a:lnTo>
                    <a:pt x="186" y="371"/>
                  </a:lnTo>
                  <a:lnTo>
                    <a:pt x="196" y="376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7" y="381"/>
                  </a:lnTo>
                  <a:lnTo>
                    <a:pt x="236" y="380"/>
                  </a:lnTo>
                  <a:lnTo>
                    <a:pt x="247" y="379"/>
                  </a:lnTo>
                  <a:lnTo>
                    <a:pt x="257" y="376"/>
                  </a:lnTo>
                  <a:lnTo>
                    <a:pt x="265" y="373"/>
                  </a:lnTo>
                  <a:lnTo>
                    <a:pt x="274" y="368"/>
                  </a:lnTo>
                  <a:lnTo>
                    <a:pt x="282" y="362"/>
                  </a:lnTo>
                  <a:lnTo>
                    <a:pt x="289" y="355"/>
                  </a:lnTo>
                  <a:lnTo>
                    <a:pt x="296" y="348"/>
                  </a:lnTo>
                  <a:lnTo>
                    <a:pt x="304" y="338"/>
                  </a:lnTo>
                  <a:lnTo>
                    <a:pt x="310" y="327"/>
                  </a:lnTo>
                  <a:lnTo>
                    <a:pt x="314" y="315"/>
                  </a:lnTo>
                  <a:lnTo>
                    <a:pt x="318" y="302"/>
                  </a:lnTo>
                  <a:lnTo>
                    <a:pt x="322" y="288"/>
                  </a:lnTo>
                  <a:lnTo>
                    <a:pt x="323" y="273"/>
                  </a:lnTo>
                  <a:lnTo>
                    <a:pt x="325" y="255"/>
                  </a:lnTo>
                  <a:lnTo>
                    <a:pt x="325" y="237"/>
                  </a:lnTo>
                  <a:lnTo>
                    <a:pt x="325" y="219"/>
                  </a:lnTo>
                  <a:lnTo>
                    <a:pt x="323" y="203"/>
                  </a:lnTo>
                  <a:lnTo>
                    <a:pt x="322" y="188"/>
                  </a:lnTo>
                  <a:lnTo>
                    <a:pt x="318" y="174"/>
                  </a:lnTo>
                  <a:lnTo>
                    <a:pt x="313" y="162"/>
                  </a:lnTo>
                  <a:lnTo>
                    <a:pt x="308" y="150"/>
                  </a:lnTo>
                  <a:lnTo>
                    <a:pt x="302" y="139"/>
                  </a:lnTo>
                  <a:lnTo>
                    <a:pt x="296" y="130"/>
                  </a:lnTo>
                  <a:lnTo>
                    <a:pt x="289" y="121"/>
                  </a:lnTo>
                  <a:lnTo>
                    <a:pt x="281" y="115"/>
                  </a:lnTo>
                  <a:lnTo>
                    <a:pt x="272" y="109"/>
                  </a:lnTo>
                  <a:lnTo>
                    <a:pt x="264" y="103"/>
                  </a:lnTo>
                  <a:lnTo>
                    <a:pt x="254" y="100"/>
                  </a:lnTo>
                  <a:lnTo>
                    <a:pt x="245" y="97"/>
                  </a:lnTo>
                  <a:lnTo>
                    <a:pt x="235" y="96"/>
                  </a:lnTo>
                  <a:lnTo>
                    <a:pt x="224" y="95"/>
                  </a:lnTo>
                  <a:lnTo>
                    <a:pt x="214" y="96"/>
                  </a:lnTo>
                  <a:lnTo>
                    <a:pt x="203" y="97"/>
                  </a:lnTo>
                  <a:lnTo>
                    <a:pt x="193" y="100"/>
                  </a:lnTo>
                  <a:lnTo>
                    <a:pt x="184" y="103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9" y="121"/>
                  </a:lnTo>
                  <a:lnTo>
                    <a:pt x="150" y="130"/>
                  </a:lnTo>
                  <a:lnTo>
                    <a:pt x="143" y="138"/>
                  </a:lnTo>
                  <a:lnTo>
                    <a:pt x="137" y="149"/>
                  </a:lnTo>
                  <a:lnTo>
                    <a:pt x="132" y="159"/>
                  </a:lnTo>
                  <a:lnTo>
                    <a:pt x="129" y="171"/>
                  </a:lnTo>
                  <a:lnTo>
                    <a:pt x="125" y="184"/>
                  </a:lnTo>
                  <a:lnTo>
                    <a:pt x="123" y="199"/>
                  </a:lnTo>
                  <a:lnTo>
                    <a:pt x="121" y="214"/>
                  </a:lnTo>
                  <a:lnTo>
                    <a:pt x="121" y="231"/>
                  </a:lnTo>
                  <a:close/>
                  <a:moveTo>
                    <a:pt x="0" y="10"/>
                  </a:moveTo>
                  <a:lnTo>
                    <a:pt x="114" y="10"/>
                  </a:lnTo>
                  <a:lnTo>
                    <a:pt x="114" y="77"/>
                  </a:lnTo>
                  <a:lnTo>
                    <a:pt x="120" y="69"/>
                  </a:lnTo>
                  <a:lnTo>
                    <a:pt x="126" y="60"/>
                  </a:lnTo>
                  <a:lnTo>
                    <a:pt x="133" y="53"/>
                  </a:lnTo>
                  <a:lnTo>
                    <a:pt x="141" y="46"/>
                  </a:lnTo>
                  <a:lnTo>
                    <a:pt x="148" y="39"/>
                  </a:lnTo>
                  <a:lnTo>
                    <a:pt x="156" y="33"/>
                  </a:lnTo>
                  <a:lnTo>
                    <a:pt x="165" y="27"/>
                  </a:lnTo>
                  <a:lnTo>
                    <a:pt x="174" y="21"/>
                  </a:lnTo>
                  <a:lnTo>
                    <a:pt x="184" y="16"/>
                  </a:lnTo>
                  <a:lnTo>
                    <a:pt x="193" y="12"/>
                  </a:lnTo>
                  <a:lnTo>
                    <a:pt x="203" y="8"/>
                  </a:lnTo>
                  <a:lnTo>
                    <a:pt x="214" y="6"/>
                  </a:lnTo>
                  <a:lnTo>
                    <a:pt x="224" y="3"/>
                  </a:lnTo>
                  <a:lnTo>
                    <a:pt x="235" y="1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77" y="1"/>
                  </a:lnTo>
                  <a:lnTo>
                    <a:pt x="295" y="3"/>
                  </a:lnTo>
                  <a:lnTo>
                    <a:pt x="314" y="8"/>
                  </a:lnTo>
                  <a:lnTo>
                    <a:pt x="331" y="15"/>
                  </a:lnTo>
                  <a:lnTo>
                    <a:pt x="348" y="24"/>
                  </a:lnTo>
                  <a:lnTo>
                    <a:pt x="363" y="34"/>
                  </a:lnTo>
                  <a:lnTo>
                    <a:pt x="379" y="47"/>
                  </a:lnTo>
                  <a:lnTo>
                    <a:pt x="393" y="62"/>
                  </a:lnTo>
                  <a:lnTo>
                    <a:pt x="405" y="78"/>
                  </a:lnTo>
                  <a:lnTo>
                    <a:pt x="417" y="96"/>
                  </a:lnTo>
                  <a:lnTo>
                    <a:pt x="427" y="115"/>
                  </a:lnTo>
                  <a:lnTo>
                    <a:pt x="434" y="137"/>
                  </a:lnTo>
                  <a:lnTo>
                    <a:pt x="441" y="159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9" y="236"/>
                  </a:lnTo>
                  <a:lnTo>
                    <a:pt x="447" y="263"/>
                  </a:lnTo>
                  <a:lnTo>
                    <a:pt x="445" y="289"/>
                  </a:lnTo>
                  <a:lnTo>
                    <a:pt x="441" y="314"/>
                  </a:lnTo>
                  <a:lnTo>
                    <a:pt x="434" y="337"/>
                  </a:lnTo>
                  <a:lnTo>
                    <a:pt x="427" y="358"/>
                  </a:lnTo>
                  <a:lnTo>
                    <a:pt x="417" y="379"/>
                  </a:lnTo>
                  <a:lnTo>
                    <a:pt x="405" y="396"/>
                  </a:lnTo>
                  <a:lnTo>
                    <a:pt x="392" y="413"/>
                  </a:lnTo>
                  <a:lnTo>
                    <a:pt x="378" y="429"/>
                  </a:lnTo>
                  <a:lnTo>
                    <a:pt x="363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3" y="468"/>
                  </a:lnTo>
                  <a:lnTo>
                    <a:pt x="295" y="473"/>
                  </a:lnTo>
                  <a:lnTo>
                    <a:pt x="276" y="476"/>
                  </a:lnTo>
                  <a:lnTo>
                    <a:pt x="257" y="476"/>
                  </a:lnTo>
                  <a:lnTo>
                    <a:pt x="238" y="476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7" y="462"/>
                  </a:lnTo>
                  <a:lnTo>
                    <a:pt x="172" y="452"/>
                  </a:lnTo>
                  <a:lnTo>
                    <a:pt x="156" y="442"/>
                  </a:lnTo>
                  <a:lnTo>
                    <a:pt x="139" y="427"/>
                  </a:lnTo>
                  <a:lnTo>
                    <a:pt x="123" y="410"/>
                  </a:lnTo>
                  <a:lnTo>
                    <a:pt x="123" y="640"/>
                  </a:lnTo>
                  <a:lnTo>
                    <a:pt x="0" y="6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5720525" y="2103373"/>
              <a:ext cx="169863" cy="188913"/>
            </a:xfrm>
            <a:custGeom>
              <a:avLst/>
              <a:gdLst>
                <a:gd name="T0" fmla="*/ 124 w 430"/>
                <a:gd name="T1" fmla="*/ 326 h 476"/>
                <a:gd name="T2" fmla="*/ 134 w 430"/>
                <a:gd name="T3" fmla="*/ 349 h 476"/>
                <a:gd name="T4" fmla="*/ 148 w 430"/>
                <a:gd name="T5" fmla="*/ 367 h 476"/>
                <a:gd name="T6" fmla="*/ 167 w 430"/>
                <a:gd name="T7" fmla="*/ 380 h 476"/>
                <a:gd name="T8" fmla="*/ 191 w 430"/>
                <a:gd name="T9" fmla="*/ 387 h 476"/>
                <a:gd name="T10" fmla="*/ 220 w 430"/>
                <a:gd name="T11" fmla="*/ 389 h 476"/>
                <a:gd name="T12" fmla="*/ 252 w 430"/>
                <a:gd name="T13" fmla="*/ 387 h 476"/>
                <a:gd name="T14" fmla="*/ 277 w 430"/>
                <a:gd name="T15" fmla="*/ 380 h 476"/>
                <a:gd name="T16" fmla="*/ 298 w 430"/>
                <a:gd name="T17" fmla="*/ 365 h 476"/>
                <a:gd name="T18" fmla="*/ 307 w 430"/>
                <a:gd name="T19" fmla="*/ 340 h 476"/>
                <a:gd name="T20" fmla="*/ 303 w 430"/>
                <a:gd name="T21" fmla="*/ 323 h 476"/>
                <a:gd name="T22" fmla="*/ 283 w 430"/>
                <a:gd name="T23" fmla="*/ 309 h 476"/>
                <a:gd name="T24" fmla="*/ 223 w 430"/>
                <a:gd name="T25" fmla="*/ 294 h 476"/>
                <a:gd name="T26" fmla="*/ 138 w 430"/>
                <a:gd name="T27" fmla="*/ 270 h 476"/>
                <a:gd name="T28" fmla="*/ 83 w 430"/>
                <a:gd name="T29" fmla="*/ 249 h 476"/>
                <a:gd name="T30" fmla="*/ 47 w 430"/>
                <a:gd name="T31" fmla="*/ 222 h 476"/>
                <a:gd name="T32" fmla="*/ 24 w 430"/>
                <a:gd name="T33" fmla="*/ 186 h 476"/>
                <a:gd name="T34" fmla="*/ 17 w 430"/>
                <a:gd name="T35" fmla="*/ 140 h 476"/>
                <a:gd name="T36" fmla="*/ 23 w 430"/>
                <a:gd name="T37" fmla="*/ 99 h 476"/>
                <a:gd name="T38" fmla="*/ 44 w 430"/>
                <a:gd name="T39" fmla="*/ 62 h 476"/>
                <a:gd name="T40" fmla="*/ 77 w 430"/>
                <a:gd name="T41" fmla="*/ 31 h 476"/>
                <a:gd name="T42" fmla="*/ 124 w 430"/>
                <a:gd name="T43" fmla="*/ 9 h 476"/>
                <a:gd name="T44" fmla="*/ 186 w 430"/>
                <a:gd name="T45" fmla="*/ 1 h 476"/>
                <a:gd name="T46" fmla="*/ 255 w 430"/>
                <a:gd name="T47" fmla="*/ 2 h 476"/>
                <a:gd name="T48" fmla="*/ 310 w 430"/>
                <a:gd name="T49" fmla="*/ 12 h 476"/>
                <a:gd name="T50" fmla="*/ 350 w 430"/>
                <a:gd name="T51" fmla="*/ 31 h 476"/>
                <a:gd name="T52" fmla="*/ 380 w 430"/>
                <a:gd name="T53" fmla="*/ 57 h 476"/>
                <a:gd name="T54" fmla="*/ 403 w 430"/>
                <a:gd name="T55" fmla="*/ 93 h 476"/>
                <a:gd name="T56" fmla="*/ 299 w 430"/>
                <a:gd name="T57" fmla="*/ 141 h 476"/>
                <a:gd name="T58" fmla="*/ 281 w 430"/>
                <a:gd name="T59" fmla="*/ 108 h 476"/>
                <a:gd name="T60" fmla="*/ 259 w 430"/>
                <a:gd name="T61" fmla="*/ 95 h 476"/>
                <a:gd name="T62" fmla="*/ 231 w 430"/>
                <a:gd name="T63" fmla="*/ 88 h 476"/>
                <a:gd name="T64" fmla="*/ 172 w 430"/>
                <a:gd name="T65" fmla="*/ 90 h 476"/>
                <a:gd name="T66" fmla="*/ 149 w 430"/>
                <a:gd name="T67" fmla="*/ 96 h 476"/>
                <a:gd name="T68" fmla="*/ 134 w 430"/>
                <a:gd name="T69" fmla="*/ 110 h 476"/>
                <a:gd name="T70" fmla="*/ 131 w 430"/>
                <a:gd name="T71" fmla="*/ 131 h 476"/>
                <a:gd name="T72" fmla="*/ 142 w 430"/>
                <a:gd name="T73" fmla="*/ 146 h 476"/>
                <a:gd name="T74" fmla="*/ 166 w 430"/>
                <a:gd name="T75" fmla="*/ 157 h 476"/>
                <a:gd name="T76" fmla="*/ 256 w 430"/>
                <a:gd name="T77" fmla="*/ 181 h 476"/>
                <a:gd name="T78" fmla="*/ 320 w 430"/>
                <a:gd name="T79" fmla="*/ 197 h 476"/>
                <a:gd name="T80" fmla="*/ 368 w 430"/>
                <a:gd name="T81" fmla="*/ 219 h 476"/>
                <a:gd name="T82" fmla="*/ 400 w 430"/>
                <a:gd name="T83" fmla="*/ 243 h 476"/>
                <a:gd name="T84" fmla="*/ 420 w 430"/>
                <a:gd name="T85" fmla="*/ 273 h 476"/>
                <a:gd name="T86" fmla="*/ 428 w 430"/>
                <a:gd name="T87" fmla="*/ 309 h 476"/>
                <a:gd name="T88" fmla="*/ 426 w 430"/>
                <a:gd name="T89" fmla="*/ 354 h 476"/>
                <a:gd name="T90" fmla="*/ 409 w 430"/>
                <a:gd name="T91" fmla="*/ 395 h 476"/>
                <a:gd name="T92" fmla="*/ 377 w 430"/>
                <a:gd name="T93" fmla="*/ 432 h 476"/>
                <a:gd name="T94" fmla="*/ 330 w 430"/>
                <a:gd name="T95" fmla="*/ 460 h 476"/>
                <a:gd name="T96" fmla="*/ 269 w 430"/>
                <a:gd name="T97" fmla="*/ 474 h 476"/>
                <a:gd name="T98" fmla="*/ 197 w 430"/>
                <a:gd name="T99" fmla="*/ 476 h 476"/>
                <a:gd name="T100" fmla="*/ 136 w 430"/>
                <a:gd name="T101" fmla="*/ 467 h 476"/>
                <a:gd name="T102" fmla="*/ 86 w 430"/>
                <a:gd name="T103" fmla="*/ 448 h 476"/>
                <a:gd name="T104" fmla="*/ 47 w 430"/>
                <a:gd name="T105" fmla="*/ 418 h 476"/>
                <a:gd name="T106" fmla="*/ 18 w 430"/>
                <a:gd name="T107" fmla="*/ 381 h 476"/>
                <a:gd name="T108" fmla="*/ 0 w 430"/>
                <a:gd name="T109" fmla="*/ 33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0" h="476">
                  <a:moveTo>
                    <a:pt x="0" y="336"/>
                  </a:moveTo>
                  <a:lnTo>
                    <a:pt x="123" y="318"/>
                  </a:lnTo>
                  <a:lnTo>
                    <a:pt x="124" y="326"/>
                  </a:lnTo>
                  <a:lnTo>
                    <a:pt x="128" y="335"/>
                  </a:lnTo>
                  <a:lnTo>
                    <a:pt x="130" y="342"/>
                  </a:lnTo>
                  <a:lnTo>
                    <a:pt x="134" y="349"/>
                  </a:lnTo>
                  <a:lnTo>
                    <a:pt x="138" y="355"/>
                  </a:lnTo>
                  <a:lnTo>
                    <a:pt x="143" y="361"/>
                  </a:lnTo>
                  <a:lnTo>
                    <a:pt x="148" y="367"/>
                  </a:lnTo>
                  <a:lnTo>
                    <a:pt x="154" y="371"/>
                  </a:lnTo>
                  <a:lnTo>
                    <a:pt x="160" y="375"/>
                  </a:lnTo>
                  <a:lnTo>
                    <a:pt x="167" y="380"/>
                  </a:lnTo>
                  <a:lnTo>
                    <a:pt x="174" y="382"/>
                  </a:lnTo>
                  <a:lnTo>
                    <a:pt x="183" y="385"/>
                  </a:lnTo>
                  <a:lnTo>
                    <a:pt x="191" y="387"/>
                  </a:lnTo>
                  <a:lnTo>
                    <a:pt x="201" y="388"/>
                  </a:lnTo>
                  <a:lnTo>
                    <a:pt x="210" y="389"/>
                  </a:lnTo>
                  <a:lnTo>
                    <a:pt x="220" y="389"/>
                  </a:lnTo>
                  <a:lnTo>
                    <a:pt x="232" y="389"/>
                  </a:lnTo>
                  <a:lnTo>
                    <a:pt x="243" y="388"/>
                  </a:lnTo>
                  <a:lnTo>
                    <a:pt x="252" y="387"/>
                  </a:lnTo>
                  <a:lnTo>
                    <a:pt x="262" y="386"/>
                  </a:lnTo>
                  <a:lnTo>
                    <a:pt x="270" y="383"/>
                  </a:lnTo>
                  <a:lnTo>
                    <a:pt x="277" y="380"/>
                  </a:lnTo>
                  <a:lnTo>
                    <a:pt x="285" y="376"/>
                  </a:lnTo>
                  <a:lnTo>
                    <a:pt x="292" y="373"/>
                  </a:lnTo>
                  <a:lnTo>
                    <a:pt x="298" y="365"/>
                  </a:lnTo>
                  <a:lnTo>
                    <a:pt x="304" y="358"/>
                  </a:lnTo>
                  <a:lnTo>
                    <a:pt x="306" y="350"/>
                  </a:lnTo>
                  <a:lnTo>
                    <a:pt x="307" y="340"/>
                  </a:lnTo>
                  <a:lnTo>
                    <a:pt x="307" y="333"/>
                  </a:lnTo>
                  <a:lnTo>
                    <a:pt x="305" y="327"/>
                  </a:lnTo>
                  <a:lnTo>
                    <a:pt x="303" y="323"/>
                  </a:lnTo>
                  <a:lnTo>
                    <a:pt x="299" y="318"/>
                  </a:lnTo>
                  <a:lnTo>
                    <a:pt x="293" y="313"/>
                  </a:lnTo>
                  <a:lnTo>
                    <a:pt x="283" y="309"/>
                  </a:lnTo>
                  <a:lnTo>
                    <a:pt x="273" y="305"/>
                  </a:lnTo>
                  <a:lnTo>
                    <a:pt x="258" y="301"/>
                  </a:lnTo>
                  <a:lnTo>
                    <a:pt x="223" y="294"/>
                  </a:lnTo>
                  <a:lnTo>
                    <a:pt x="191" y="286"/>
                  </a:lnTo>
                  <a:lnTo>
                    <a:pt x="162" y="279"/>
                  </a:lnTo>
                  <a:lnTo>
                    <a:pt x="138" y="270"/>
                  </a:lnTo>
                  <a:lnTo>
                    <a:pt x="117" y="263"/>
                  </a:lnTo>
                  <a:lnTo>
                    <a:pt x="98" y="256"/>
                  </a:lnTo>
                  <a:lnTo>
                    <a:pt x="83" y="249"/>
                  </a:lnTo>
                  <a:lnTo>
                    <a:pt x="71" y="243"/>
                  </a:lnTo>
                  <a:lnTo>
                    <a:pt x="59" y="233"/>
                  </a:lnTo>
                  <a:lnTo>
                    <a:pt x="47" y="222"/>
                  </a:lnTo>
                  <a:lnTo>
                    <a:pt x="39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1" y="171"/>
                  </a:lnTo>
                  <a:lnTo>
                    <a:pt x="18" y="156"/>
                  </a:lnTo>
                  <a:lnTo>
                    <a:pt x="17" y="140"/>
                  </a:lnTo>
                  <a:lnTo>
                    <a:pt x="18" y="125"/>
                  </a:lnTo>
                  <a:lnTo>
                    <a:pt x="20" y="112"/>
                  </a:lnTo>
                  <a:lnTo>
                    <a:pt x="23" y="99"/>
                  </a:lnTo>
                  <a:lnTo>
                    <a:pt x="29" y="85"/>
                  </a:lnTo>
                  <a:lnTo>
                    <a:pt x="35" y="74"/>
                  </a:lnTo>
                  <a:lnTo>
                    <a:pt x="44" y="62"/>
                  </a:lnTo>
                  <a:lnTo>
                    <a:pt x="53" y="51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7" y="15"/>
                  </a:lnTo>
                  <a:lnTo>
                    <a:pt x="124" y="9"/>
                  </a:lnTo>
                  <a:lnTo>
                    <a:pt x="143" y="6"/>
                  </a:lnTo>
                  <a:lnTo>
                    <a:pt x="165" y="2"/>
                  </a:lnTo>
                  <a:lnTo>
                    <a:pt x="186" y="1"/>
                  </a:lnTo>
                  <a:lnTo>
                    <a:pt x="210" y="0"/>
                  </a:lnTo>
                  <a:lnTo>
                    <a:pt x="233" y="0"/>
                  </a:lnTo>
                  <a:lnTo>
                    <a:pt x="255" y="2"/>
                  </a:lnTo>
                  <a:lnTo>
                    <a:pt x="274" y="4"/>
                  </a:lnTo>
                  <a:lnTo>
                    <a:pt x="293" y="7"/>
                  </a:lnTo>
                  <a:lnTo>
                    <a:pt x="310" y="12"/>
                  </a:lnTo>
                  <a:lnTo>
                    <a:pt x="324" y="16"/>
                  </a:lnTo>
                  <a:lnTo>
                    <a:pt x="338" y="24"/>
                  </a:lnTo>
                  <a:lnTo>
                    <a:pt x="350" y="31"/>
                  </a:lnTo>
                  <a:lnTo>
                    <a:pt x="361" y="38"/>
                  </a:lnTo>
                  <a:lnTo>
                    <a:pt x="372" y="47"/>
                  </a:lnTo>
                  <a:lnTo>
                    <a:pt x="380" y="57"/>
                  </a:lnTo>
                  <a:lnTo>
                    <a:pt x="389" y="68"/>
                  </a:lnTo>
                  <a:lnTo>
                    <a:pt x="397" y="80"/>
                  </a:lnTo>
                  <a:lnTo>
                    <a:pt x="403" y="93"/>
                  </a:lnTo>
                  <a:lnTo>
                    <a:pt x="409" y="106"/>
                  </a:lnTo>
                  <a:lnTo>
                    <a:pt x="414" y="120"/>
                  </a:lnTo>
                  <a:lnTo>
                    <a:pt x="299" y="141"/>
                  </a:lnTo>
                  <a:lnTo>
                    <a:pt x="294" y="130"/>
                  </a:lnTo>
                  <a:lnTo>
                    <a:pt x="288" y="118"/>
                  </a:lnTo>
                  <a:lnTo>
                    <a:pt x="281" y="108"/>
                  </a:lnTo>
                  <a:lnTo>
                    <a:pt x="271" y="101"/>
                  </a:lnTo>
                  <a:lnTo>
                    <a:pt x="265" y="97"/>
                  </a:lnTo>
                  <a:lnTo>
                    <a:pt x="259" y="95"/>
                  </a:lnTo>
                  <a:lnTo>
                    <a:pt x="253" y="93"/>
                  </a:lnTo>
                  <a:lnTo>
                    <a:pt x="246" y="90"/>
                  </a:lnTo>
                  <a:lnTo>
                    <a:pt x="231" y="88"/>
                  </a:lnTo>
                  <a:lnTo>
                    <a:pt x="213" y="87"/>
                  </a:lnTo>
                  <a:lnTo>
                    <a:pt x="190" y="88"/>
                  </a:lnTo>
                  <a:lnTo>
                    <a:pt x="172" y="90"/>
                  </a:lnTo>
                  <a:lnTo>
                    <a:pt x="163" y="91"/>
                  </a:lnTo>
                  <a:lnTo>
                    <a:pt x="156" y="94"/>
                  </a:lnTo>
                  <a:lnTo>
                    <a:pt x="149" y="96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4" y="110"/>
                  </a:lnTo>
                  <a:lnTo>
                    <a:pt x="131" y="118"/>
                  </a:lnTo>
                  <a:lnTo>
                    <a:pt x="130" y="125"/>
                  </a:lnTo>
                  <a:lnTo>
                    <a:pt x="131" y="131"/>
                  </a:lnTo>
                  <a:lnTo>
                    <a:pt x="134" y="137"/>
                  </a:lnTo>
                  <a:lnTo>
                    <a:pt x="137" y="141"/>
                  </a:lnTo>
                  <a:lnTo>
                    <a:pt x="142" y="146"/>
                  </a:lnTo>
                  <a:lnTo>
                    <a:pt x="148" y="150"/>
                  </a:lnTo>
                  <a:lnTo>
                    <a:pt x="155" y="153"/>
                  </a:lnTo>
                  <a:lnTo>
                    <a:pt x="166" y="157"/>
                  </a:lnTo>
                  <a:lnTo>
                    <a:pt x="179" y="161"/>
                  </a:lnTo>
                  <a:lnTo>
                    <a:pt x="213" y="170"/>
                  </a:lnTo>
                  <a:lnTo>
                    <a:pt x="256" y="181"/>
                  </a:lnTo>
                  <a:lnTo>
                    <a:pt x="279" y="186"/>
                  </a:lnTo>
                  <a:lnTo>
                    <a:pt x="300" y="192"/>
                  </a:lnTo>
                  <a:lnTo>
                    <a:pt x="320" y="197"/>
                  </a:lnTo>
                  <a:lnTo>
                    <a:pt x="338" y="205"/>
                  </a:lnTo>
                  <a:lnTo>
                    <a:pt x="354" y="212"/>
                  </a:lnTo>
                  <a:lnTo>
                    <a:pt x="368" y="219"/>
                  </a:lnTo>
                  <a:lnTo>
                    <a:pt x="380" y="226"/>
                  </a:lnTo>
                  <a:lnTo>
                    <a:pt x="391" y="234"/>
                  </a:lnTo>
                  <a:lnTo>
                    <a:pt x="400" y="243"/>
                  </a:lnTo>
                  <a:lnTo>
                    <a:pt x="408" y="251"/>
                  </a:lnTo>
                  <a:lnTo>
                    <a:pt x="414" y="262"/>
                  </a:lnTo>
                  <a:lnTo>
                    <a:pt x="420" y="273"/>
                  </a:lnTo>
                  <a:lnTo>
                    <a:pt x="424" y="284"/>
                  </a:lnTo>
                  <a:lnTo>
                    <a:pt x="427" y="296"/>
                  </a:lnTo>
                  <a:lnTo>
                    <a:pt x="428" y="309"/>
                  </a:lnTo>
                  <a:lnTo>
                    <a:pt x="430" y="324"/>
                  </a:lnTo>
                  <a:lnTo>
                    <a:pt x="428" y="339"/>
                  </a:lnTo>
                  <a:lnTo>
                    <a:pt x="426" y="354"/>
                  </a:lnTo>
                  <a:lnTo>
                    <a:pt x="422" y="368"/>
                  </a:lnTo>
                  <a:lnTo>
                    <a:pt x="416" y="382"/>
                  </a:lnTo>
                  <a:lnTo>
                    <a:pt x="409" y="395"/>
                  </a:lnTo>
                  <a:lnTo>
                    <a:pt x="400" y="408"/>
                  </a:lnTo>
                  <a:lnTo>
                    <a:pt x="389" y="420"/>
                  </a:lnTo>
                  <a:lnTo>
                    <a:pt x="377" y="432"/>
                  </a:lnTo>
                  <a:lnTo>
                    <a:pt x="362" y="442"/>
                  </a:lnTo>
                  <a:lnTo>
                    <a:pt x="347" y="451"/>
                  </a:lnTo>
                  <a:lnTo>
                    <a:pt x="330" y="460"/>
                  </a:lnTo>
                  <a:lnTo>
                    <a:pt x="311" y="466"/>
                  </a:lnTo>
                  <a:lnTo>
                    <a:pt x="291" y="470"/>
                  </a:lnTo>
                  <a:lnTo>
                    <a:pt x="269" y="474"/>
                  </a:lnTo>
                  <a:lnTo>
                    <a:pt x="245" y="476"/>
                  </a:lnTo>
                  <a:lnTo>
                    <a:pt x="220" y="476"/>
                  </a:lnTo>
                  <a:lnTo>
                    <a:pt x="197" y="476"/>
                  </a:lnTo>
                  <a:lnTo>
                    <a:pt x="175" y="474"/>
                  </a:lnTo>
                  <a:lnTo>
                    <a:pt x="155" y="472"/>
                  </a:lnTo>
                  <a:lnTo>
                    <a:pt x="136" y="467"/>
                  </a:lnTo>
                  <a:lnTo>
                    <a:pt x="118" y="462"/>
                  </a:lnTo>
                  <a:lnTo>
                    <a:pt x="101" y="456"/>
                  </a:lnTo>
                  <a:lnTo>
                    <a:pt x="86" y="448"/>
                  </a:lnTo>
                  <a:lnTo>
                    <a:pt x="72" y="439"/>
                  </a:lnTo>
                  <a:lnTo>
                    <a:pt x="59" y="429"/>
                  </a:lnTo>
                  <a:lnTo>
                    <a:pt x="47" y="418"/>
                  </a:lnTo>
                  <a:lnTo>
                    <a:pt x="36" y="407"/>
                  </a:lnTo>
                  <a:lnTo>
                    <a:pt x="27" y="394"/>
                  </a:lnTo>
                  <a:lnTo>
                    <a:pt x="18" y="381"/>
                  </a:lnTo>
                  <a:lnTo>
                    <a:pt x="11" y="367"/>
                  </a:lnTo>
                  <a:lnTo>
                    <a:pt x="5" y="352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5930075" y="2038285"/>
              <a:ext cx="168275" cy="250825"/>
            </a:xfrm>
            <a:custGeom>
              <a:avLst/>
              <a:gdLst>
                <a:gd name="T0" fmla="*/ 0 w 425"/>
                <a:gd name="T1" fmla="*/ 631 h 631"/>
                <a:gd name="T2" fmla="*/ 0 w 425"/>
                <a:gd name="T3" fmla="*/ 0 h 631"/>
                <a:gd name="T4" fmla="*/ 121 w 425"/>
                <a:gd name="T5" fmla="*/ 0 h 631"/>
                <a:gd name="T6" fmla="*/ 121 w 425"/>
                <a:gd name="T7" fmla="*/ 335 h 631"/>
                <a:gd name="T8" fmla="*/ 264 w 425"/>
                <a:gd name="T9" fmla="*/ 174 h 631"/>
                <a:gd name="T10" fmla="*/ 414 w 425"/>
                <a:gd name="T11" fmla="*/ 174 h 631"/>
                <a:gd name="T12" fmla="*/ 257 w 425"/>
                <a:gd name="T13" fmla="*/ 341 h 631"/>
                <a:gd name="T14" fmla="*/ 425 w 425"/>
                <a:gd name="T15" fmla="*/ 631 h 631"/>
                <a:gd name="T16" fmla="*/ 294 w 425"/>
                <a:gd name="T17" fmla="*/ 631 h 631"/>
                <a:gd name="T18" fmla="*/ 178 w 425"/>
                <a:gd name="T19" fmla="*/ 426 h 631"/>
                <a:gd name="T20" fmla="*/ 121 w 425"/>
                <a:gd name="T21" fmla="*/ 484 h 631"/>
                <a:gd name="T22" fmla="*/ 121 w 425"/>
                <a:gd name="T23" fmla="*/ 631 h 631"/>
                <a:gd name="T24" fmla="*/ 0 w 425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631">
                  <a:moveTo>
                    <a:pt x="0" y="631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335"/>
                  </a:lnTo>
                  <a:lnTo>
                    <a:pt x="264" y="174"/>
                  </a:lnTo>
                  <a:lnTo>
                    <a:pt x="414" y="174"/>
                  </a:lnTo>
                  <a:lnTo>
                    <a:pt x="257" y="341"/>
                  </a:lnTo>
                  <a:lnTo>
                    <a:pt x="425" y="631"/>
                  </a:lnTo>
                  <a:lnTo>
                    <a:pt x="294" y="631"/>
                  </a:lnTo>
                  <a:lnTo>
                    <a:pt x="178" y="426"/>
                  </a:lnTo>
                  <a:lnTo>
                    <a:pt x="121" y="484"/>
                  </a:lnTo>
                  <a:lnTo>
                    <a:pt x="12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 noEditPoints="1"/>
            </p:cNvSpPr>
            <p:nvPr userDrawn="1"/>
          </p:nvSpPr>
          <p:spPr bwMode="auto">
            <a:xfrm>
              <a:off x="6117400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7 w 473"/>
                <a:gd name="T3" fmla="*/ 311 h 476"/>
                <a:gd name="T4" fmla="*/ 157 w 473"/>
                <a:gd name="T5" fmla="*/ 342 h 476"/>
                <a:gd name="T6" fmla="*/ 183 w 473"/>
                <a:gd name="T7" fmla="*/ 364 h 476"/>
                <a:gd name="T8" fmla="*/ 215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5 w 473"/>
                <a:gd name="T33" fmla="*/ 101 h 476"/>
                <a:gd name="T34" fmla="*/ 183 w 473"/>
                <a:gd name="T35" fmla="*/ 112 h 476"/>
                <a:gd name="T36" fmla="*/ 157 w 473"/>
                <a:gd name="T37" fmla="*/ 134 h 476"/>
                <a:gd name="T38" fmla="*/ 137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4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6 w 473"/>
                <a:gd name="T51" fmla="*/ 65 h 476"/>
                <a:gd name="T52" fmla="*/ 101 w 473"/>
                <a:gd name="T53" fmla="*/ 37 h 476"/>
                <a:gd name="T54" fmla="*/ 143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2 w 473"/>
                <a:gd name="T63" fmla="*/ 26 h 476"/>
                <a:gd name="T64" fmla="*/ 390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6 w 473"/>
                <a:gd name="T75" fmla="*/ 373 h 476"/>
                <a:gd name="T76" fmla="*/ 390 w 473"/>
                <a:gd name="T77" fmla="*/ 425 h 476"/>
                <a:gd name="T78" fmla="*/ 351 w 473"/>
                <a:gd name="T79" fmla="*/ 450 h 476"/>
                <a:gd name="T80" fmla="*/ 309 w 473"/>
                <a:gd name="T81" fmla="*/ 467 h 476"/>
                <a:gd name="T82" fmla="*/ 237 w 473"/>
                <a:gd name="T83" fmla="*/ 476 h 476"/>
                <a:gd name="T84" fmla="*/ 191 w 473"/>
                <a:gd name="T85" fmla="*/ 473 h 476"/>
                <a:gd name="T86" fmla="*/ 146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4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5" y="238"/>
                  </a:moveTo>
                  <a:lnTo>
                    <a:pt x="125" y="255"/>
                  </a:lnTo>
                  <a:lnTo>
                    <a:pt x="126" y="270"/>
                  </a:lnTo>
                  <a:lnTo>
                    <a:pt x="129" y="284"/>
                  </a:lnTo>
                  <a:lnTo>
                    <a:pt x="133" y="299"/>
                  </a:lnTo>
                  <a:lnTo>
                    <a:pt x="137" y="311"/>
                  </a:lnTo>
                  <a:lnTo>
                    <a:pt x="143" y="323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4" y="374"/>
                  </a:lnTo>
                  <a:lnTo>
                    <a:pt x="215" y="376"/>
                  </a:lnTo>
                  <a:lnTo>
                    <a:pt x="225" y="377"/>
                  </a:lnTo>
                  <a:lnTo>
                    <a:pt x="237" y="379"/>
                  </a:lnTo>
                  <a:lnTo>
                    <a:pt x="248" y="377"/>
                  </a:lnTo>
                  <a:lnTo>
                    <a:pt x="260" y="376"/>
                  </a:lnTo>
                  <a:lnTo>
                    <a:pt x="271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300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2"/>
                  </a:lnTo>
                  <a:lnTo>
                    <a:pt x="331" y="323"/>
                  </a:lnTo>
                  <a:lnTo>
                    <a:pt x="337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9" y="253"/>
                  </a:lnTo>
                  <a:lnTo>
                    <a:pt x="349" y="237"/>
                  </a:lnTo>
                  <a:lnTo>
                    <a:pt x="349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7" y="165"/>
                  </a:lnTo>
                  <a:lnTo>
                    <a:pt x="331" y="155"/>
                  </a:lnTo>
                  <a:lnTo>
                    <a:pt x="324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300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71" y="103"/>
                  </a:lnTo>
                  <a:lnTo>
                    <a:pt x="260" y="101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5" y="101"/>
                  </a:lnTo>
                  <a:lnTo>
                    <a:pt x="204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5" y="126"/>
                  </a:lnTo>
                  <a:lnTo>
                    <a:pt x="157" y="134"/>
                  </a:lnTo>
                  <a:lnTo>
                    <a:pt x="149" y="144"/>
                  </a:lnTo>
                  <a:lnTo>
                    <a:pt x="143" y="155"/>
                  </a:lnTo>
                  <a:lnTo>
                    <a:pt x="137" y="165"/>
                  </a:lnTo>
                  <a:lnTo>
                    <a:pt x="133" y="178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1"/>
                  </a:lnTo>
                  <a:lnTo>
                    <a:pt x="125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4" y="187"/>
                  </a:lnTo>
                  <a:lnTo>
                    <a:pt x="7" y="172"/>
                  </a:lnTo>
                  <a:lnTo>
                    <a:pt x="12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5"/>
                  </a:lnTo>
                  <a:lnTo>
                    <a:pt x="37" y="102"/>
                  </a:lnTo>
                  <a:lnTo>
                    <a:pt x="47" y="89"/>
                  </a:lnTo>
                  <a:lnTo>
                    <a:pt x="55" y="77"/>
                  </a:lnTo>
                  <a:lnTo>
                    <a:pt x="66" y="65"/>
                  </a:lnTo>
                  <a:lnTo>
                    <a:pt x="77" y="56"/>
                  </a:lnTo>
                  <a:lnTo>
                    <a:pt x="89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3" y="16"/>
                  </a:lnTo>
                  <a:lnTo>
                    <a:pt x="157" y="12"/>
                  </a:lnTo>
                  <a:lnTo>
                    <a:pt x="173" y="7"/>
                  </a:lnTo>
                  <a:lnTo>
                    <a:pt x="187" y="4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2"/>
                  </a:lnTo>
                  <a:lnTo>
                    <a:pt x="372" y="38"/>
                  </a:lnTo>
                  <a:lnTo>
                    <a:pt x="390" y="51"/>
                  </a:lnTo>
                  <a:lnTo>
                    <a:pt x="408" y="66"/>
                  </a:lnTo>
                  <a:lnTo>
                    <a:pt x="423" y="84"/>
                  </a:lnTo>
                  <a:lnTo>
                    <a:pt x="436" y="103"/>
                  </a:lnTo>
                  <a:lnTo>
                    <a:pt x="448" y="122"/>
                  </a:lnTo>
                  <a:lnTo>
                    <a:pt x="457" y="143"/>
                  </a:lnTo>
                  <a:lnTo>
                    <a:pt x="464" y="165"/>
                  </a:lnTo>
                  <a:lnTo>
                    <a:pt x="470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70" y="287"/>
                  </a:lnTo>
                  <a:lnTo>
                    <a:pt x="464" y="309"/>
                  </a:lnTo>
                  <a:lnTo>
                    <a:pt x="457" y="332"/>
                  </a:lnTo>
                  <a:lnTo>
                    <a:pt x="447" y="352"/>
                  </a:lnTo>
                  <a:lnTo>
                    <a:pt x="436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90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2" y="455"/>
                  </a:lnTo>
                  <a:lnTo>
                    <a:pt x="331" y="460"/>
                  </a:lnTo>
                  <a:lnTo>
                    <a:pt x="309" y="467"/>
                  </a:lnTo>
                  <a:lnTo>
                    <a:pt x="286" y="473"/>
                  </a:lnTo>
                  <a:lnTo>
                    <a:pt x="263" y="475"/>
                  </a:lnTo>
                  <a:lnTo>
                    <a:pt x="237" y="476"/>
                  </a:lnTo>
                  <a:lnTo>
                    <a:pt x="222" y="476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5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4"/>
                  </a:lnTo>
                  <a:lnTo>
                    <a:pt x="66" y="413"/>
                  </a:lnTo>
                  <a:lnTo>
                    <a:pt x="56" y="402"/>
                  </a:lnTo>
                  <a:lnTo>
                    <a:pt x="47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2" y="320"/>
                  </a:lnTo>
                  <a:lnTo>
                    <a:pt x="7" y="305"/>
                  </a:lnTo>
                  <a:lnTo>
                    <a:pt x="4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6341238" y="2108135"/>
              <a:ext cx="166688" cy="184150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7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0 w 418"/>
                <a:gd name="T19" fmla="*/ 465 h 466"/>
                <a:gd name="T20" fmla="*/ 109 w 418"/>
                <a:gd name="T21" fmla="*/ 462 h 466"/>
                <a:gd name="T22" fmla="*/ 88 w 418"/>
                <a:gd name="T23" fmla="*/ 456 h 466"/>
                <a:gd name="T24" fmla="*/ 70 w 418"/>
                <a:gd name="T25" fmla="*/ 446 h 466"/>
                <a:gd name="T26" fmla="*/ 52 w 418"/>
                <a:gd name="T27" fmla="*/ 435 h 466"/>
                <a:gd name="T28" fmla="*/ 38 w 418"/>
                <a:gd name="T29" fmla="*/ 422 h 466"/>
                <a:gd name="T30" fmla="*/ 26 w 418"/>
                <a:gd name="T31" fmla="*/ 407 h 466"/>
                <a:gd name="T32" fmla="*/ 17 w 418"/>
                <a:gd name="T33" fmla="*/ 390 h 466"/>
                <a:gd name="T34" fmla="*/ 9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3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4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8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7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9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5" y="429"/>
                  </a:lnTo>
                  <a:lnTo>
                    <a:pt x="38" y="422"/>
                  </a:lnTo>
                  <a:lnTo>
                    <a:pt x="32" y="415"/>
                  </a:lnTo>
                  <a:lnTo>
                    <a:pt x="26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9" y="370"/>
                  </a:lnTo>
                  <a:lnTo>
                    <a:pt x="7" y="359"/>
                  </a:lnTo>
                  <a:lnTo>
                    <a:pt x="5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5" y="272"/>
                  </a:lnTo>
                  <a:lnTo>
                    <a:pt x="296" y="238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6653975" y="2108135"/>
              <a:ext cx="165100" cy="184150"/>
            </a:xfrm>
            <a:custGeom>
              <a:avLst/>
              <a:gdLst>
                <a:gd name="T0" fmla="*/ 305 w 417"/>
                <a:gd name="T1" fmla="*/ 388 h 466"/>
                <a:gd name="T2" fmla="*/ 291 w 417"/>
                <a:gd name="T3" fmla="*/ 406 h 466"/>
                <a:gd name="T4" fmla="*/ 276 w 417"/>
                <a:gd name="T5" fmla="*/ 421 h 466"/>
                <a:gd name="T6" fmla="*/ 259 w 417"/>
                <a:gd name="T7" fmla="*/ 434 h 466"/>
                <a:gd name="T8" fmla="*/ 239 w 417"/>
                <a:gd name="T9" fmla="*/ 446 h 466"/>
                <a:gd name="T10" fmla="*/ 218 w 417"/>
                <a:gd name="T11" fmla="*/ 454 h 466"/>
                <a:gd name="T12" fmla="*/ 197 w 417"/>
                <a:gd name="T13" fmla="*/ 462 h 466"/>
                <a:gd name="T14" fmla="*/ 175 w 417"/>
                <a:gd name="T15" fmla="*/ 465 h 466"/>
                <a:gd name="T16" fmla="*/ 152 w 417"/>
                <a:gd name="T17" fmla="*/ 466 h 466"/>
                <a:gd name="T18" fmla="*/ 131 w 417"/>
                <a:gd name="T19" fmla="*/ 465 h 466"/>
                <a:gd name="T20" fmla="*/ 109 w 417"/>
                <a:gd name="T21" fmla="*/ 462 h 466"/>
                <a:gd name="T22" fmla="*/ 89 w 417"/>
                <a:gd name="T23" fmla="*/ 456 h 466"/>
                <a:gd name="T24" fmla="*/ 70 w 417"/>
                <a:gd name="T25" fmla="*/ 446 h 466"/>
                <a:gd name="T26" fmla="*/ 53 w 417"/>
                <a:gd name="T27" fmla="*/ 435 h 466"/>
                <a:gd name="T28" fmla="*/ 38 w 417"/>
                <a:gd name="T29" fmla="*/ 422 h 466"/>
                <a:gd name="T30" fmla="*/ 27 w 417"/>
                <a:gd name="T31" fmla="*/ 407 h 466"/>
                <a:gd name="T32" fmla="*/ 17 w 417"/>
                <a:gd name="T33" fmla="*/ 390 h 466"/>
                <a:gd name="T34" fmla="*/ 10 w 417"/>
                <a:gd name="T35" fmla="*/ 370 h 466"/>
                <a:gd name="T36" fmla="*/ 4 w 417"/>
                <a:gd name="T37" fmla="*/ 346 h 466"/>
                <a:gd name="T38" fmla="*/ 0 w 417"/>
                <a:gd name="T39" fmla="*/ 289 h 466"/>
                <a:gd name="T40" fmla="*/ 121 w 417"/>
                <a:gd name="T41" fmla="*/ 0 h 466"/>
                <a:gd name="T42" fmla="*/ 122 w 417"/>
                <a:gd name="T43" fmla="*/ 253 h 466"/>
                <a:gd name="T44" fmla="*/ 126 w 417"/>
                <a:gd name="T45" fmla="*/ 313 h 466"/>
                <a:gd name="T46" fmla="*/ 132 w 417"/>
                <a:gd name="T47" fmla="*/ 338 h 466"/>
                <a:gd name="T48" fmla="*/ 145 w 417"/>
                <a:gd name="T49" fmla="*/ 355 h 466"/>
                <a:gd name="T50" fmla="*/ 162 w 417"/>
                <a:gd name="T51" fmla="*/ 367 h 466"/>
                <a:gd name="T52" fmla="*/ 185 w 417"/>
                <a:gd name="T53" fmla="*/ 375 h 466"/>
                <a:gd name="T54" fmla="*/ 213 w 417"/>
                <a:gd name="T55" fmla="*/ 373 h 466"/>
                <a:gd name="T56" fmla="*/ 241 w 417"/>
                <a:gd name="T57" fmla="*/ 365 h 466"/>
                <a:gd name="T58" fmla="*/ 265 w 417"/>
                <a:gd name="T59" fmla="*/ 348 h 466"/>
                <a:gd name="T60" fmla="*/ 282 w 417"/>
                <a:gd name="T61" fmla="*/ 328 h 466"/>
                <a:gd name="T62" fmla="*/ 289 w 417"/>
                <a:gd name="T63" fmla="*/ 308 h 466"/>
                <a:gd name="T64" fmla="*/ 293 w 417"/>
                <a:gd name="T65" fmla="*/ 286 h 466"/>
                <a:gd name="T66" fmla="*/ 296 w 417"/>
                <a:gd name="T67" fmla="*/ 238 h 466"/>
                <a:gd name="T68" fmla="*/ 296 w 417"/>
                <a:gd name="T69" fmla="*/ 0 h 466"/>
                <a:gd name="T70" fmla="*/ 417 w 417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6">
                  <a:moveTo>
                    <a:pt x="305" y="457"/>
                  </a:moveTo>
                  <a:lnTo>
                    <a:pt x="305" y="388"/>
                  </a:lnTo>
                  <a:lnTo>
                    <a:pt x="299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7" y="458"/>
                  </a:lnTo>
                  <a:lnTo>
                    <a:pt x="197" y="462"/>
                  </a:lnTo>
                  <a:lnTo>
                    <a:pt x="186" y="464"/>
                  </a:lnTo>
                  <a:lnTo>
                    <a:pt x="175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2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7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0"/>
                  </a:lnTo>
                  <a:lnTo>
                    <a:pt x="6" y="359"/>
                  </a:lnTo>
                  <a:lnTo>
                    <a:pt x="4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2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2" y="363"/>
                  </a:lnTo>
                  <a:lnTo>
                    <a:pt x="162" y="367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3" y="358"/>
                  </a:lnTo>
                  <a:lnTo>
                    <a:pt x="265" y="348"/>
                  </a:lnTo>
                  <a:lnTo>
                    <a:pt x="275" y="339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89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8"/>
                  </a:lnTo>
                  <a:lnTo>
                    <a:pt x="296" y="192"/>
                  </a:lnTo>
                  <a:lnTo>
                    <a:pt x="296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6869875" y="2103373"/>
              <a:ext cx="165100" cy="185738"/>
            </a:xfrm>
            <a:custGeom>
              <a:avLst/>
              <a:gdLst>
                <a:gd name="T0" fmla="*/ 418 w 418"/>
                <a:gd name="T1" fmla="*/ 467 h 467"/>
                <a:gd name="T2" fmla="*/ 297 w 418"/>
                <a:gd name="T3" fmla="*/ 467 h 467"/>
                <a:gd name="T4" fmla="*/ 297 w 418"/>
                <a:gd name="T5" fmla="*/ 233 h 467"/>
                <a:gd name="T6" fmla="*/ 296 w 418"/>
                <a:gd name="T7" fmla="*/ 200 h 467"/>
                <a:gd name="T8" fmla="*/ 295 w 418"/>
                <a:gd name="T9" fmla="*/ 172 h 467"/>
                <a:gd name="T10" fmla="*/ 293 w 418"/>
                <a:gd name="T11" fmla="*/ 152 h 467"/>
                <a:gd name="T12" fmla="*/ 289 w 418"/>
                <a:gd name="T13" fmla="*/ 138 h 467"/>
                <a:gd name="T14" fmla="*/ 284 w 418"/>
                <a:gd name="T15" fmla="*/ 127 h 467"/>
                <a:gd name="T16" fmla="*/ 279 w 418"/>
                <a:gd name="T17" fmla="*/ 119 h 467"/>
                <a:gd name="T18" fmla="*/ 272 w 418"/>
                <a:gd name="T19" fmla="*/ 110 h 467"/>
                <a:gd name="T20" fmla="*/ 264 w 418"/>
                <a:gd name="T21" fmla="*/ 105 h 467"/>
                <a:gd name="T22" fmla="*/ 254 w 418"/>
                <a:gd name="T23" fmla="*/ 99 h 467"/>
                <a:gd name="T24" fmla="*/ 245 w 418"/>
                <a:gd name="T25" fmla="*/ 95 h 467"/>
                <a:gd name="T26" fmla="*/ 234 w 418"/>
                <a:gd name="T27" fmla="*/ 93 h 467"/>
                <a:gd name="T28" fmla="*/ 222 w 418"/>
                <a:gd name="T29" fmla="*/ 93 h 467"/>
                <a:gd name="T30" fmla="*/ 206 w 418"/>
                <a:gd name="T31" fmla="*/ 93 h 467"/>
                <a:gd name="T32" fmla="*/ 192 w 418"/>
                <a:gd name="T33" fmla="*/ 96 h 467"/>
                <a:gd name="T34" fmla="*/ 177 w 418"/>
                <a:gd name="T35" fmla="*/ 102 h 467"/>
                <a:gd name="T36" fmla="*/ 165 w 418"/>
                <a:gd name="T37" fmla="*/ 109 h 467"/>
                <a:gd name="T38" fmla="*/ 153 w 418"/>
                <a:gd name="T39" fmla="*/ 119 h 467"/>
                <a:gd name="T40" fmla="*/ 144 w 418"/>
                <a:gd name="T41" fmla="*/ 130 h 467"/>
                <a:gd name="T42" fmla="*/ 137 w 418"/>
                <a:gd name="T43" fmla="*/ 141 h 467"/>
                <a:gd name="T44" fmla="*/ 131 w 418"/>
                <a:gd name="T45" fmla="*/ 155 h 467"/>
                <a:gd name="T46" fmla="*/ 126 w 418"/>
                <a:gd name="T47" fmla="*/ 172 h 467"/>
                <a:gd name="T48" fmla="*/ 124 w 418"/>
                <a:gd name="T49" fmla="*/ 195 h 467"/>
                <a:gd name="T50" fmla="*/ 122 w 418"/>
                <a:gd name="T51" fmla="*/ 225 h 467"/>
                <a:gd name="T52" fmla="*/ 121 w 418"/>
                <a:gd name="T53" fmla="*/ 259 h 467"/>
                <a:gd name="T54" fmla="*/ 121 w 418"/>
                <a:gd name="T55" fmla="*/ 467 h 467"/>
                <a:gd name="T56" fmla="*/ 0 w 418"/>
                <a:gd name="T57" fmla="*/ 467 h 467"/>
                <a:gd name="T58" fmla="*/ 0 w 418"/>
                <a:gd name="T59" fmla="*/ 10 h 467"/>
                <a:gd name="T60" fmla="*/ 113 w 418"/>
                <a:gd name="T61" fmla="*/ 10 h 467"/>
                <a:gd name="T62" fmla="*/ 113 w 418"/>
                <a:gd name="T63" fmla="*/ 77 h 467"/>
                <a:gd name="T64" fmla="*/ 128 w 418"/>
                <a:gd name="T65" fmla="*/ 59 h 467"/>
                <a:gd name="T66" fmla="*/ 145 w 418"/>
                <a:gd name="T67" fmla="*/ 44 h 467"/>
                <a:gd name="T68" fmla="*/ 153 w 418"/>
                <a:gd name="T69" fmla="*/ 37 h 467"/>
                <a:gd name="T70" fmla="*/ 162 w 418"/>
                <a:gd name="T71" fmla="*/ 29 h 467"/>
                <a:gd name="T72" fmla="*/ 171 w 418"/>
                <a:gd name="T73" fmla="*/ 25 h 467"/>
                <a:gd name="T74" fmla="*/ 181 w 418"/>
                <a:gd name="T75" fmla="*/ 19 h 467"/>
                <a:gd name="T76" fmla="*/ 191 w 418"/>
                <a:gd name="T77" fmla="*/ 14 h 467"/>
                <a:gd name="T78" fmla="*/ 200 w 418"/>
                <a:gd name="T79" fmla="*/ 10 h 467"/>
                <a:gd name="T80" fmla="*/ 210 w 418"/>
                <a:gd name="T81" fmla="*/ 7 h 467"/>
                <a:gd name="T82" fmla="*/ 221 w 418"/>
                <a:gd name="T83" fmla="*/ 4 h 467"/>
                <a:gd name="T84" fmla="*/ 231 w 418"/>
                <a:gd name="T85" fmla="*/ 2 h 467"/>
                <a:gd name="T86" fmla="*/ 242 w 418"/>
                <a:gd name="T87" fmla="*/ 1 h 467"/>
                <a:gd name="T88" fmla="*/ 253 w 418"/>
                <a:gd name="T89" fmla="*/ 0 h 467"/>
                <a:gd name="T90" fmla="*/ 264 w 418"/>
                <a:gd name="T91" fmla="*/ 0 h 467"/>
                <a:gd name="T92" fmla="*/ 284 w 418"/>
                <a:gd name="T93" fmla="*/ 1 h 467"/>
                <a:gd name="T94" fmla="*/ 302 w 418"/>
                <a:gd name="T95" fmla="*/ 3 h 467"/>
                <a:gd name="T96" fmla="*/ 320 w 418"/>
                <a:gd name="T97" fmla="*/ 8 h 467"/>
                <a:gd name="T98" fmla="*/ 337 w 418"/>
                <a:gd name="T99" fmla="*/ 14 h 467"/>
                <a:gd name="T100" fmla="*/ 354 w 418"/>
                <a:gd name="T101" fmla="*/ 22 h 467"/>
                <a:gd name="T102" fmla="*/ 367 w 418"/>
                <a:gd name="T103" fmla="*/ 31 h 467"/>
                <a:gd name="T104" fmla="*/ 379 w 418"/>
                <a:gd name="T105" fmla="*/ 40 h 467"/>
                <a:gd name="T106" fmla="*/ 388 w 418"/>
                <a:gd name="T107" fmla="*/ 51 h 467"/>
                <a:gd name="T108" fmla="*/ 396 w 418"/>
                <a:gd name="T109" fmla="*/ 63 h 467"/>
                <a:gd name="T110" fmla="*/ 403 w 418"/>
                <a:gd name="T111" fmla="*/ 75 h 467"/>
                <a:gd name="T112" fmla="*/ 408 w 418"/>
                <a:gd name="T113" fmla="*/ 88 h 467"/>
                <a:gd name="T114" fmla="*/ 411 w 418"/>
                <a:gd name="T115" fmla="*/ 102 h 467"/>
                <a:gd name="T116" fmla="*/ 415 w 418"/>
                <a:gd name="T117" fmla="*/ 118 h 467"/>
                <a:gd name="T118" fmla="*/ 417 w 418"/>
                <a:gd name="T119" fmla="*/ 136 h 467"/>
                <a:gd name="T120" fmla="*/ 418 w 418"/>
                <a:gd name="T121" fmla="*/ 158 h 467"/>
                <a:gd name="T122" fmla="*/ 418 w 418"/>
                <a:gd name="T123" fmla="*/ 183 h 467"/>
                <a:gd name="T124" fmla="*/ 418 w 418"/>
                <a:gd name="T1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7">
                  <a:moveTo>
                    <a:pt x="418" y="467"/>
                  </a:moveTo>
                  <a:lnTo>
                    <a:pt x="297" y="467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2"/>
                  </a:lnTo>
                  <a:lnTo>
                    <a:pt x="293" y="152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9"/>
                  </a:lnTo>
                  <a:lnTo>
                    <a:pt x="272" y="110"/>
                  </a:lnTo>
                  <a:lnTo>
                    <a:pt x="264" y="105"/>
                  </a:lnTo>
                  <a:lnTo>
                    <a:pt x="254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6"/>
                  </a:lnTo>
                  <a:lnTo>
                    <a:pt x="177" y="102"/>
                  </a:lnTo>
                  <a:lnTo>
                    <a:pt x="165" y="109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1"/>
                  </a:lnTo>
                  <a:lnTo>
                    <a:pt x="131" y="155"/>
                  </a:lnTo>
                  <a:lnTo>
                    <a:pt x="126" y="172"/>
                  </a:lnTo>
                  <a:lnTo>
                    <a:pt x="124" y="195"/>
                  </a:lnTo>
                  <a:lnTo>
                    <a:pt x="122" y="225"/>
                  </a:lnTo>
                  <a:lnTo>
                    <a:pt x="121" y="259"/>
                  </a:lnTo>
                  <a:lnTo>
                    <a:pt x="121" y="467"/>
                  </a:ln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7"/>
                  </a:lnTo>
                  <a:lnTo>
                    <a:pt x="128" y="59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29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1" y="14"/>
                  </a:lnTo>
                  <a:lnTo>
                    <a:pt x="200" y="10"/>
                  </a:lnTo>
                  <a:lnTo>
                    <a:pt x="210" y="7"/>
                  </a:lnTo>
                  <a:lnTo>
                    <a:pt x="221" y="4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1"/>
                  </a:lnTo>
                  <a:lnTo>
                    <a:pt x="302" y="3"/>
                  </a:lnTo>
                  <a:lnTo>
                    <a:pt x="320" y="8"/>
                  </a:lnTo>
                  <a:lnTo>
                    <a:pt x="337" y="14"/>
                  </a:lnTo>
                  <a:lnTo>
                    <a:pt x="354" y="22"/>
                  </a:lnTo>
                  <a:lnTo>
                    <a:pt x="367" y="31"/>
                  </a:lnTo>
                  <a:lnTo>
                    <a:pt x="379" y="40"/>
                  </a:lnTo>
                  <a:lnTo>
                    <a:pt x="388" y="51"/>
                  </a:lnTo>
                  <a:lnTo>
                    <a:pt x="396" y="63"/>
                  </a:lnTo>
                  <a:lnTo>
                    <a:pt x="403" y="75"/>
                  </a:lnTo>
                  <a:lnTo>
                    <a:pt x="408" y="88"/>
                  </a:lnTo>
                  <a:lnTo>
                    <a:pt x="411" y="102"/>
                  </a:lnTo>
                  <a:lnTo>
                    <a:pt x="415" y="118"/>
                  </a:lnTo>
                  <a:lnTo>
                    <a:pt x="417" y="136"/>
                  </a:lnTo>
                  <a:lnTo>
                    <a:pt x="418" y="158"/>
                  </a:lnTo>
                  <a:lnTo>
                    <a:pt x="418" y="183"/>
                  </a:lnTo>
                  <a:lnTo>
                    <a:pt x="418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 noEditPoints="1"/>
            </p:cNvSpPr>
            <p:nvPr userDrawn="1"/>
          </p:nvSpPr>
          <p:spPr bwMode="auto">
            <a:xfrm>
              <a:off x="7084188" y="2038285"/>
              <a:ext cx="47625" cy="250825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 noEditPoints="1"/>
            </p:cNvSpPr>
            <p:nvPr userDrawn="1"/>
          </p:nvSpPr>
          <p:spPr bwMode="auto">
            <a:xfrm>
              <a:off x="7177850" y="2033523"/>
              <a:ext cx="77788" cy="255588"/>
            </a:xfrm>
            <a:custGeom>
              <a:avLst/>
              <a:gdLst>
                <a:gd name="T0" fmla="*/ 9 w 196"/>
                <a:gd name="T1" fmla="*/ 641 h 641"/>
                <a:gd name="T2" fmla="*/ 9 w 196"/>
                <a:gd name="T3" fmla="*/ 184 h 641"/>
                <a:gd name="T4" fmla="*/ 131 w 196"/>
                <a:gd name="T5" fmla="*/ 184 h 641"/>
                <a:gd name="T6" fmla="*/ 131 w 196"/>
                <a:gd name="T7" fmla="*/ 641 h 641"/>
                <a:gd name="T8" fmla="*/ 9 w 196"/>
                <a:gd name="T9" fmla="*/ 641 h 641"/>
                <a:gd name="T10" fmla="*/ 0 w 196"/>
                <a:gd name="T11" fmla="*/ 128 h 641"/>
                <a:gd name="T12" fmla="*/ 60 w 196"/>
                <a:gd name="T13" fmla="*/ 0 h 641"/>
                <a:gd name="T14" fmla="*/ 196 w 196"/>
                <a:gd name="T15" fmla="*/ 0 h 641"/>
                <a:gd name="T16" fmla="*/ 78 w 196"/>
                <a:gd name="T17" fmla="*/ 128 h 641"/>
                <a:gd name="T18" fmla="*/ 0 w 196"/>
                <a:gd name="T19" fmla="*/ 1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1">
                  <a:moveTo>
                    <a:pt x="9" y="641"/>
                  </a:moveTo>
                  <a:lnTo>
                    <a:pt x="9" y="184"/>
                  </a:lnTo>
                  <a:lnTo>
                    <a:pt x="131" y="184"/>
                  </a:lnTo>
                  <a:lnTo>
                    <a:pt x="131" y="641"/>
                  </a:lnTo>
                  <a:lnTo>
                    <a:pt x="9" y="641"/>
                  </a:lnTo>
                  <a:close/>
                  <a:moveTo>
                    <a:pt x="0" y="128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2378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09472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094593" cy="10061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 noChangeAspect="1" noEditPoints="1"/>
          </p:cNvSpPr>
          <p:nvPr userDrawn="1"/>
        </p:nvSpPr>
        <p:spPr bwMode="auto">
          <a:xfrm>
            <a:off x="676720" y="567607"/>
            <a:ext cx="2465609" cy="453600"/>
          </a:xfrm>
          <a:custGeom>
            <a:avLst/>
            <a:gdLst>
              <a:gd name="T0" fmla="*/ 4998 w 19764"/>
              <a:gd name="T1" fmla="*/ 85 h 3636"/>
              <a:gd name="T2" fmla="*/ 7329 w 19764"/>
              <a:gd name="T3" fmla="*/ 1619 h 3636"/>
              <a:gd name="T4" fmla="*/ 7329 w 19764"/>
              <a:gd name="T5" fmla="*/ 1619 h 3636"/>
              <a:gd name="T6" fmla="*/ 8455 w 19764"/>
              <a:gd name="T7" fmla="*/ 833 h 3636"/>
              <a:gd name="T8" fmla="*/ 8650 w 19764"/>
              <a:gd name="T9" fmla="*/ 1637 h 3636"/>
              <a:gd name="T10" fmla="*/ 8637 w 19764"/>
              <a:gd name="T11" fmla="*/ 1525 h 3636"/>
              <a:gd name="T12" fmla="*/ 8510 w 19764"/>
              <a:gd name="T13" fmla="*/ 942 h 3636"/>
              <a:gd name="T14" fmla="*/ 9068 w 19764"/>
              <a:gd name="T15" fmla="*/ 1132 h 3636"/>
              <a:gd name="T16" fmla="*/ 9399 w 19764"/>
              <a:gd name="T17" fmla="*/ 1524 h 3636"/>
              <a:gd name="T18" fmla="*/ 9216 w 19764"/>
              <a:gd name="T19" fmla="*/ 1081 h 3636"/>
              <a:gd name="T20" fmla="*/ 10432 w 19764"/>
              <a:gd name="T21" fmla="*/ 1597 h 3636"/>
              <a:gd name="T22" fmla="*/ 10477 w 19764"/>
              <a:gd name="T23" fmla="*/ 1321 h 3636"/>
              <a:gd name="T24" fmla="*/ 10774 w 19764"/>
              <a:gd name="T25" fmla="*/ 932 h 3636"/>
              <a:gd name="T26" fmla="*/ 11305 w 19764"/>
              <a:gd name="T27" fmla="*/ 1561 h 3636"/>
              <a:gd name="T28" fmla="*/ 10975 w 19764"/>
              <a:gd name="T29" fmla="*/ 1506 h 3636"/>
              <a:gd name="T30" fmla="*/ 11081 w 19764"/>
              <a:gd name="T31" fmla="*/ 912 h 3636"/>
              <a:gd name="T32" fmla="*/ 11858 w 19764"/>
              <a:gd name="T33" fmla="*/ 940 h 3636"/>
              <a:gd name="T34" fmla="*/ 11982 w 19764"/>
              <a:gd name="T35" fmla="*/ 1432 h 3636"/>
              <a:gd name="T36" fmla="*/ 12150 w 19764"/>
              <a:gd name="T37" fmla="*/ 1026 h 3636"/>
              <a:gd name="T38" fmla="*/ 12693 w 19764"/>
              <a:gd name="T39" fmla="*/ 1548 h 3636"/>
              <a:gd name="T40" fmla="*/ 12502 w 19764"/>
              <a:gd name="T41" fmla="*/ 1430 h 3636"/>
              <a:gd name="T42" fmla="*/ 13971 w 19764"/>
              <a:gd name="T43" fmla="*/ 1455 h 3636"/>
              <a:gd name="T44" fmla="*/ 14954 w 19764"/>
              <a:gd name="T45" fmla="*/ 855 h 3636"/>
              <a:gd name="T46" fmla="*/ 15543 w 19764"/>
              <a:gd name="T47" fmla="*/ 1619 h 3636"/>
              <a:gd name="T48" fmla="*/ 16413 w 19764"/>
              <a:gd name="T49" fmla="*/ 1405 h 3636"/>
              <a:gd name="T50" fmla="*/ 17632 w 19764"/>
              <a:gd name="T51" fmla="*/ 1637 h 3636"/>
              <a:gd name="T52" fmla="*/ 17859 w 19764"/>
              <a:gd name="T53" fmla="*/ 958 h 3636"/>
              <a:gd name="T54" fmla="*/ 17986 w 19764"/>
              <a:gd name="T55" fmla="*/ 884 h 3636"/>
              <a:gd name="T56" fmla="*/ 17523 w 19764"/>
              <a:gd name="T57" fmla="*/ 1493 h 3636"/>
              <a:gd name="T58" fmla="*/ 18615 w 19764"/>
              <a:gd name="T59" fmla="*/ 832 h 3636"/>
              <a:gd name="T60" fmla="*/ 19193 w 19764"/>
              <a:gd name="T61" fmla="*/ 832 h 3636"/>
              <a:gd name="T62" fmla="*/ 18804 w 19764"/>
              <a:gd name="T63" fmla="*/ 1144 h 3636"/>
              <a:gd name="T64" fmla="*/ 7965 w 19764"/>
              <a:gd name="T65" fmla="*/ 2937 h 3636"/>
              <a:gd name="T66" fmla="*/ 7804 w 19764"/>
              <a:gd name="T67" fmla="*/ 2952 h 3636"/>
              <a:gd name="T68" fmla="*/ 8259 w 19764"/>
              <a:gd name="T69" fmla="*/ 2422 h 3636"/>
              <a:gd name="T70" fmla="*/ 9010 w 19764"/>
              <a:gd name="T71" fmla="*/ 3098 h 3636"/>
              <a:gd name="T72" fmla="*/ 9110 w 19764"/>
              <a:gd name="T73" fmla="*/ 2591 h 3636"/>
              <a:gd name="T74" fmla="*/ 9086 w 19764"/>
              <a:gd name="T75" fmla="*/ 2320 h 3636"/>
              <a:gd name="T76" fmla="*/ 8695 w 19764"/>
              <a:gd name="T77" fmla="*/ 2898 h 3636"/>
              <a:gd name="T78" fmla="*/ 9957 w 19764"/>
              <a:gd name="T79" fmla="*/ 3062 h 3636"/>
              <a:gd name="T80" fmla="*/ 9567 w 19764"/>
              <a:gd name="T81" fmla="*/ 2340 h 3636"/>
              <a:gd name="T82" fmla="*/ 9552 w 19764"/>
              <a:gd name="T83" fmla="*/ 2518 h 3636"/>
              <a:gd name="T84" fmla="*/ 10681 w 19764"/>
              <a:gd name="T85" fmla="*/ 3088 h 3636"/>
              <a:gd name="T86" fmla="*/ 10301 w 19764"/>
              <a:gd name="T87" fmla="*/ 2338 h 3636"/>
              <a:gd name="T88" fmla="*/ 10493 w 19764"/>
              <a:gd name="T89" fmla="*/ 3029 h 3636"/>
              <a:gd name="T90" fmla="*/ 11466 w 19764"/>
              <a:gd name="T91" fmla="*/ 2962 h 3636"/>
              <a:gd name="T92" fmla="*/ 11315 w 19764"/>
              <a:gd name="T93" fmla="*/ 2520 h 3636"/>
              <a:gd name="T94" fmla="*/ 11597 w 19764"/>
              <a:gd name="T95" fmla="*/ 2414 h 3636"/>
              <a:gd name="T96" fmla="*/ 11840 w 19764"/>
              <a:gd name="T97" fmla="*/ 3089 h 3636"/>
              <a:gd name="T98" fmla="*/ 12789 w 19764"/>
              <a:gd name="T99" fmla="*/ 2507 h 3636"/>
              <a:gd name="T100" fmla="*/ 13431 w 19764"/>
              <a:gd name="T101" fmla="*/ 2995 h 3636"/>
              <a:gd name="T102" fmla="*/ 12992 w 19764"/>
              <a:gd name="T103" fmla="*/ 2986 h 3636"/>
              <a:gd name="T104" fmla="*/ 13186 w 19764"/>
              <a:gd name="T105" fmla="*/ 2423 h 3636"/>
              <a:gd name="T106" fmla="*/ 5147 w 19764"/>
              <a:gd name="T107" fmla="*/ 2330 h 3636"/>
              <a:gd name="T108" fmla="*/ 4498 w 19764"/>
              <a:gd name="T109" fmla="*/ 839 h 3636"/>
              <a:gd name="T110" fmla="*/ 3981 w 19764"/>
              <a:gd name="T111" fmla="*/ 884 h 3636"/>
              <a:gd name="T112" fmla="*/ 3217 w 19764"/>
              <a:gd name="T113" fmla="*/ 2565 h 3636"/>
              <a:gd name="T114" fmla="*/ 2437 w 19764"/>
              <a:gd name="T115" fmla="*/ 923 h 3636"/>
              <a:gd name="T116" fmla="*/ 3120 w 19764"/>
              <a:gd name="T117" fmla="*/ 789 h 3636"/>
              <a:gd name="T118" fmla="*/ 3719 w 19764"/>
              <a:gd name="T119" fmla="*/ 2113 h 3636"/>
              <a:gd name="T120" fmla="*/ 120 w 19764"/>
              <a:gd name="T121" fmla="*/ 785 h 3636"/>
              <a:gd name="T122" fmla="*/ 2054 w 19764"/>
              <a:gd name="T123" fmla="*/ 1143 h 3636"/>
              <a:gd name="T124" fmla="*/ 1466 w 19764"/>
              <a:gd name="T125" fmla="*/ 9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64" h="3636">
                <a:moveTo>
                  <a:pt x="4589" y="494"/>
                </a:moveTo>
                <a:lnTo>
                  <a:pt x="4579" y="483"/>
                </a:lnTo>
                <a:lnTo>
                  <a:pt x="4569" y="471"/>
                </a:lnTo>
                <a:lnTo>
                  <a:pt x="4561" y="460"/>
                </a:lnTo>
                <a:lnTo>
                  <a:pt x="4552" y="449"/>
                </a:lnTo>
                <a:lnTo>
                  <a:pt x="4544" y="437"/>
                </a:lnTo>
                <a:lnTo>
                  <a:pt x="4537" y="426"/>
                </a:lnTo>
                <a:lnTo>
                  <a:pt x="4531" y="413"/>
                </a:lnTo>
                <a:lnTo>
                  <a:pt x="4526" y="400"/>
                </a:lnTo>
                <a:lnTo>
                  <a:pt x="4521" y="388"/>
                </a:lnTo>
                <a:lnTo>
                  <a:pt x="4516" y="374"/>
                </a:lnTo>
                <a:lnTo>
                  <a:pt x="4512" y="360"/>
                </a:lnTo>
                <a:lnTo>
                  <a:pt x="4510" y="347"/>
                </a:lnTo>
                <a:lnTo>
                  <a:pt x="4507" y="333"/>
                </a:lnTo>
                <a:lnTo>
                  <a:pt x="4506" y="318"/>
                </a:lnTo>
                <a:lnTo>
                  <a:pt x="4505" y="304"/>
                </a:lnTo>
                <a:lnTo>
                  <a:pt x="4505" y="289"/>
                </a:lnTo>
                <a:lnTo>
                  <a:pt x="4505" y="274"/>
                </a:lnTo>
                <a:lnTo>
                  <a:pt x="4506" y="260"/>
                </a:lnTo>
                <a:lnTo>
                  <a:pt x="4507" y="246"/>
                </a:lnTo>
                <a:lnTo>
                  <a:pt x="4510" y="232"/>
                </a:lnTo>
                <a:lnTo>
                  <a:pt x="4512" y="218"/>
                </a:lnTo>
                <a:lnTo>
                  <a:pt x="4516" y="205"/>
                </a:lnTo>
                <a:lnTo>
                  <a:pt x="4521" y="191"/>
                </a:lnTo>
                <a:lnTo>
                  <a:pt x="4526" y="178"/>
                </a:lnTo>
                <a:lnTo>
                  <a:pt x="4531" y="165"/>
                </a:lnTo>
                <a:lnTo>
                  <a:pt x="4537" y="153"/>
                </a:lnTo>
                <a:lnTo>
                  <a:pt x="4544" y="141"/>
                </a:lnTo>
                <a:lnTo>
                  <a:pt x="4552" y="130"/>
                </a:lnTo>
                <a:lnTo>
                  <a:pt x="4561" y="117"/>
                </a:lnTo>
                <a:lnTo>
                  <a:pt x="4569" y="106"/>
                </a:lnTo>
                <a:lnTo>
                  <a:pt x="4579" y="95"/>
                </a:lnTo>
                <a:lnTo>
                  <a:pt x="4589" y="85"/>
                </a:lnTo>
                <a:lnTo>
                  <a:pt x="4600" y="74"/>
                </a:lnTo>
                <a:lnTo>
                  <a:pt x="4611" y="65"/>
                </a:lnTo>
                <a:lnTo>
                  <a:pt x="4622" y="56"/>
                </a:lnTo>
                <a:lnTo>
                  <a:pt x="4633" y="48"/>
                </a:lnTo>
                <a:lnTo>
                  <a:pt x="4646" y="39"/>
                </a:lnTo>
                <a:lnTo>
                  <a:pt x="4658" y="33"/>
                </a:lnTo>
                <a:lnTo>
                  <a:pt x="4670" y="27"/>
                </a:lnTo>
                <a:lnTo>
                  <a:pt x="4683" y="21"/>
                </a:lnTo>
                <a:lnTo>
                  <a:pt x="4695" y="16"/>
                </a:lnTo>
                <a:lnTo>
                  <a:pt x="4709" y="12"/>
                </a:lnTo>
                <a:lnTo>
                  <a:pt x="4722" y="9"/>
                </a:lnTo>
                <a:lnTo>
                  <a:pt x="4736" y="5"/>
                </a:lnTo>
                <a:lnTo>
                  <a:pt x="4750" y="2"/>
                </a:lnTo>
                <a:lnTo>
                  <a:pt x="4764" y="1"/>
                </a:lnTo>
                <a:lnTo>
                  <a:pt x="4779" y="0"/>
                </a:lnTo>
                <a:lnTo>
                  <a:pt x="4794" y="0"/>
                </a:lnTo>
                <a:lnTo>
                  <a:pt x="4809" y="0"/>
                </a:lnTo>
                <a:lnTo>
                  <a:pt x="4824" y="1"/>
                </a:lnTo>
                <a:lnTo>
                  <a:pt x="4837" y="2"/>
                </a:lnTo>
                <a:lnTo>
                  <a:pt x="4851" y="5"/>
                </a:lnTo>
                <a:lnTo>
                  <a:pt x="4866" y="9"/>
                </a:lnTo>
                <a:lnTo>
                  <a:pt x="4878" y="12"/>
                </a:lnTo>
                <a:lnTo>
                  <a:pt x="4892" y="16"/>
                </a:lnTo>
                <a:lnTo>
                  <a:pt x="4905" y="21"/>
                </a:lnTo>
                <a:lnTo>
                  <a:pt x="4918" y="27"/>
                </a:lnTo>
                <a:lnTo>
                  <a:pt x="4930" y="33"/>
                </a:lnTo>
                <a:lnTo>
                  <a:pt x="4942" y="39"/>
                </a:lnTo>
                <a:lnTo>
                  <a:pt x="4953" y="48"/>
                </a:lnTo>
                <a:lnTo>
                  <a:pt x="4966" y="56"/>
                </a:lnTo>
                <a:lnTo>
                  <a:pt x="4977" y="65"/>
                </a:lnTo>
                <a:lnTo>
                  <a:pt x="4988" y="74"/>
                </a:lnTo>
                <a:lnTo>
                  <a:pt x="4998" y="85"/>
                </a:lnTo>
                <a:lnTo>
                  <a:pt x="5009" y="95"/>
                </a:lnTo>
                <a:lnTo>
                  <a:pt x="5018" y="106"/>
                </a:lnTo>
                <a:lnTo>
                  <a:pt x="5027" y="117"/>
                </a:lnTo>
                <a:lnTo>
                  <a:pt x="5035" y="130"/>
                </a:lnTo>
                <a:lnTo>
                  <a:pt x="5044" y="141"/>
                </a:lnTo>
                <a:lnTo>
                  <a:pt x="5050" y="153"/>
                </a:lnTo>
                <a:lnTo>
                  <a:pt x="5056" y="165"/>
                </a:lnTo>
                <a:lnTo>
                  <a:pt x="5062" y="178"/>
                </a:lnTo>
                <a:lnTo>
                  <a:pt x="5067" y="191"/>
                </a:lnTo>
                <a:lnTo>
                  <a:pt x="5071" y="205"/>
                </a:lnTo>
                <a:lnTo>
                  <a:pt x="5074" y="218"/>
                </a:lnTo>
                <a:lnTo>
                  <a:pt x="5078" y="232"/>
                </a:lnTo>
                <a:lnTo>
                  <a:pt x="5081" y="246"/>
                </a:lnTo>
                <a:lnTo>
                  <a:pt x="5082" y="260"/>
                </a:lnTo>
                <a:lnTo>
                  <a:pt x="5083" y="274"/>
                </a:lnTo>
                <a:lnTo>
                  <a:pt x="5083" y="289"/>
                </a:lnTo>
                <a:lnTo>
                  <a:pt x="5083" y="304"/>
                </a:lnTo>
                <a:lnTo>
                  <a:pt x="5082" y="318"/>
                </a:lnTo>
                <a:lnTo>
                  <a:pt x="5081" y="333"/>
                </a:lnTo>
                <a:lnTo>
                  <a:pt x="5078" y="347"/>
                </a:lnTo>
                <a:lnTo>
                  <a:pt x="5074" y="360"/>
                </a:lnTo>
                <a:lnTo>
                  <a:pt x="5071" y="374"/>
                </a:lnTo>
                <a:lnTo>
                  <a:pt x="5067" y="388"/>
                </a:lnTo>
                <a:lnTo>
                  <a:pt x="5062" y="400"/>
                </a:lnTo>
                <a:lnTo>
                  <a:pt x="5056" y="413"/>
                </a:lnTo>
                <a:lnTo>
                  <a:pt x="5050" y="426"/>
                </a:lnTo>
                <a:lnTo>
                  <a:pt x="5044" y="437"/>
                </a:lnTo>
                <a:lnTo>
                  <a:pt x="5035" y="449"/>
                </a:lnTo>
                <a:lnTo>
                  <a:pt x="5027" y="460"/>
                </a:lnTo>
                <a:lnTo>
                  <a:pt x="5018" y="471"/>
                </a:lnTo>
                <a:lnTo>
                  <a:pt x="5009" y="483"/>
                </a:lnTo>
                <a:lnTo>
                  <a:pt x="4998" y="494"/>
                </a:lnTo>
                <a:lnTo>
                  <a:pt x="4988" y="504"/>
                </a:lnTo>
                <a:lnTo>
                  <a:pt x="4977" y="513"/>
                </a:lnTo>
                <a:lnTo>
                  <a:pt x="4966" y="522"/>
                </a:lnTo>
                <a:lnTo>
                  <a:pt x="4953" y="531"/>
                </a:lnTo>
                <a:lnTo>
                  <a:pt x="4942" y="538"/>
                </a:lnTo>
                <a:lnTo>
                  <a:pt x="4930" y="546"/>
                </a:lnTo>
                <a:lnTo>
                  <a:pt x="4918" y="552"/>
                </a:lnTo>
                <a:lnTo>
                  <a:pt x="4905" y="558"/>
                </a:lnTo>
                <a:lnTo>
                  <a:pt x="4892" y="563"/>
                </a:lnTo>
                <a:lnTo>
                  <a:pt x="4878" y="567"/>
                </a:lnTo>
                <a:lnTo>
                  <a:pt x="4866" y="570"/>
                </a:lnTo>
                <a:lnTo>
                  <a:pt x="4851" y="573"/>
                </a:lnTo>
                <a:lnTo>
                  <a:pt x="4837" y="575"/>
                </a:lnTo>
                <a:lnTo>
                  <a:pt x="4824" y="578"/>
                </a:lnTo>
                <a:lnTo>
                  <a:pt x="4809" y="578"/>
                </a:lnTo>
                <a:lnTo>
                  <a:pt x="4794" y="579"/>
                </a:lnTo>
                <a:lnTo>
                  <a:pt x="4779" y="578"/>
                </a:lnTo>
                <a:lnTo>
                  <a:pt x="4764" y="578"/>
                </a:lnTo>
                <a:lnTo>
                  <a:pt x="4750" y="575"/>
                </a:lnTo>
                <a:lnTo>
                  <a:pt x="4736" y="573"/>
                </a:lnTo>
                <a:lnTo>
                  <a:pt x="4722" y="570"/>
                </a:lnTo>
                <a:lnTo>
                  <a:pt x="4709" y="567"/>
                </a:lnTo>
                <a:lnTo>
                  <a:pt x="4695" y="563"/>
                </a:lnTo>
                <a:lnTo>
                  <a:pt x="4683" y="558"/>
                </a:lnTo>
                <a:lnTo>
                  <a:pt x="4670" y="552"/>
                </a:lnTo>
                <a:lnTo>
                  <a:pt x="4658" y="546"/>
                </a:lnTo>
                <a:lnTo>
                  <a:pt x="4646" y="538"/>
                </a:lnTo>
                <a:lnTo>
                  <a:pt x="4633" y="531"/>
                </a:lnTo>
                <a:lnTo>
                  <a:pt x="4622" y="522"/>
                </a:lnTo>
                <a:lnTo>
                  <a:pt x="4611" y="513"/>
                </a:lnTo>
                <a:lnTo>
                  <a:pt x="4600" y="504"/>
                </a:lnTo>
                <a:lnTo>
                  <a:pt x="4589" y="494"/>
                </a:lnTo>
                <a:close/>
                <a:moveTo>
                  <a:pt x="7329" y="1619"/>
                </a:moveTo>
                <a:lnTo>
                  <a:pt x="7329" y="511"/>
                </a:lnTo>
                <a:lnTo>
                  <a:pt x="7747" y="511"/>
                </a:lnTo>
                <a:lnTo>
                  <a:pt x="7799" y="511"/>
                </a:lnTo>
                <a:lnTo>
                  <a:pt x="7845" y="513"/>
                </a:lnTo>
                <a:lnTo>
                  <a:pt x="7883" y="517"/>
                </a:lnTo>
                <a:lnTo>
                  <a:pt x="7917" y="521"/>
                </a:lnTo>
                <a:lnTo>
                  <a:pt x="7936" y="525"/>
                </a:lnTo>
                <a:lnTo>
                  <a:pt x="7955" y="529"/>
                </a:lnTo>
                <a:lnTo>
                  <a:pt x="7974" y="534"/>
                </a:lnTo>
                <a:lnTo>
                  <a:pt x="7992" y="541"/>
                </a:lnTo>
                <a:lnTo>
                  <a:pt x="8008" y="548"/>
                </a:lnTo>
                <a:lnTo>
                  <a:pt x="8024" y="555"/>
                </a:lnTo>
                <a:lnTo>
                  <a:pt x="8039" y="564"/>
                </a:lnTo>
                <a:lnTo>
                  <a:pt x="8054" y="573"/>
                </a:lnTo>
                <a:lnTo>
                  <a:pt x="8067" y="583"/>
                </a:lnTo>
                <a:lnTo>
                  <a:pt x="8080" y="594"/>
                </a:lnTo>
                <a:lnTo>
                  <a:pt x="8092" y="606"/>
                </a:lnTo>
                <a:lnTo>
                  <a:pt x="8103" y="618"/>
                </a:lnTo>
                <a:lnTo>
                  <a:pt x="8114" y="633"/>
                </a:lnTo>
                <a:lnTo>
                  <a:pt x="8124" y="647"/>
                </a:lnTo>
                <a:lnTo>
                  <a:pt x="8134" y="663"/>
                </a:lnTo>
                <a:lnTo>
                  <a:pt x="8143" y="680"/>
                </a:lnTo>
                <a:lnTo>
                  <a:pt x="8150" y="697"/>
                </a:lnTo>
                <a:lnTo>
                  <a:pt x="8158" y="715"/>
                </a:lnTo>
                <a:lnTo>
                  <a:pt x="8164" y="733"/>
                </a:lnTo>
                <a:lnTo>
                  <a:pt x="8167" y="752"/>
                </a:lnTo>
                <a:lnTo>
                  <a:pt x="8171" y="771"/>
                </a:lnTo>
                <a:lnTo>
                  <a:pt x="8174" y="790"/>
                </a:lnTo>
                <a:lnTo>
                  <a:pt x="8176" y="811"/>
                </a:lnTo>
                <a:lnTo>
                  <a:pt x="8176" y="831"/>
                </a:lnTo>
                <a:lnTo>
                  <a:pt x="8176" y="848"/>
                </a:lnTo>
                <a:lnTo>
                  <a:pt x="8175" y="865"/>
                </a:lnTo>
                <a:lnTo>
                  <a:pt x="8174" y="882"/>
                </a:lnTo>
                <a:lnTo>
                  <a:pt x="8171" y="899"/>
                </a:lnTo>
                <a:lnTo>
                  <a:pt x="8167" y="915"/>
                </a:lnTo>
                <a:lnTo>
                  <a:pt x="8164" y="931"/>
                </a:lnTo>
                <a:lnTo>
                  <a:pt x="8159" y="945"/>
                </a:lnTo>
                <a:lnTo>
                  <a:pt x="8154" y="961"/>
                </a:lnTo>
                <a:lnTo>
                  <a:pt x="8148" y="976"/>
                </a:lnTo>
                <a:lnTo>
                  <a:pt x="8142" y="990"/>
                </a:lnTo>
                <a:lnTo>
                  <a:pt x="8134" y="1005"/>
                </a:lnTo>
                <a:lnTo>
                  <a:pt x="8125" y="1018"/>
                </a:lnTo>
                <a:lnTo>
                  <a:pt x="8117" y="1032"/>
                </a:lnTo>
                <a:lnTo>
                  <a:pt x="8107" y="1044"/>
                </a:lnTo>
                <a:lnTo>
                  <a:pt x="8097" y="1058"/>
                </a:lnTo>
                <a:lnTo>
                  <a:pt x="8086" y="1070"/>
                </a:lnTo>
                <a:lnTo>
                  <a:pt x="8075" y="1081"/>
                </a:lnTo>
                <a:lnTo>
                  <a:pt x="8061" y="1092"/>
                </a:lnTo>
                <a:lnTo>
                  <a:pt x="8048" y="1103"/>
                </a:lnTo>
                <a:lnTo>
                  <a:pt x="8032" y="1112"/>
                </a:lnTo>
                <a:lnTo>
                  <a:pt x="8016" y="1121"/>
                </a:lnTo>
                <a:lnTo>
                  <a:pt x="7998" y="1129"/>
                </a:lnTo>
                <a:lnTo>
                  <a:pt x="7980" y="1137"/>
                </a:lnTo>
                <a:lnTo>
                  <a:pt x="7960" y="1143"/>
                </a:lnTo>
                <a:lnTo>
                  <a:pt x="7939" y="1149"/>
                </a:lnTo>
                <a:lnTo>
                  <a:pt x="7917" y="1154"/>
                </a:lnTo>
                <a:lnTo>
                  <a:pt x="7893" y="1158"/>
                </a:lnTo>
                <a:lnTo>
                  <a:pt x="7869" y="1161"/>
                </a:lnTo>
                <a:lnTo>
                  <a:pt x="7844" y="1164"/>
                </a:lnTo>
                <a:lnTo>
                  <a:pt x="7817" y="1166"/>
                </a:lnTo>
                <a:lnTo>
                  <a:pt x="7789" y="1168"/>
                </a:lnTo>
                <a:lnTo>
                  <a:pt x="7760" y="1168"/>
                </a:lnTo>
                <a:lnTo>
                  <a:pt x="7476" y="1168"/>
                </a:lnTo>
                <a:lnTo>
                  <a:pt x="7476" y="1619"/>
                </a:lnTo>
                <a:lnTo>
                  <a:pt x="7329" y="1619"/>
                </a:lnTo>
                <a:close/>
                <a:moveTo>
                  <a:pt x="7476" y="1037"/>
                </a:moveTo>
                <a:lnTo>
                  <a:pt x="7762" y="1037"/>
                </a:lnTo>
                <a:lnTo>
                  <a:pt x="7797" y="1037"/>
                </a:lnTo>
                <a:lnTo>
                  <a:pt x="7829" y="1034"/>
                </a:lnTo>
                <a:lnTo>
                  <a:pt x="7857" y="1029"/>
                </a:lnTo>
                <a:lnTo>
                  <a:pt x="7885" y="1024"/>
                </a:lnTo>
                <a:lnTo>
                  <a:pt x="7908" y="1017"/>
                </a:lnTo>
                <a:lnTo>
                  <a:pt x="7929" y="1007"/>
                </a:lnTo>
                <a:lnTo>
                  <a:pt x="7939" y="1002"/>
                </a:lnTo>
                <a:lnTo>
                  <a:pt x="7949" y="997"/>
                </a:lnTo>
                <a:lnTo>
                  <a:pt x="7956" y="991"/>
                </a:lnTo>
                <a:lnTo>
                  <a:pt x="7965" y="985"/>
                </a:lnTo>
                <a:lnTo>
                  <a:pt x="7978" y="970"/>
                </a:lnTo>
                <a:lnTo>
                  <a:pt x="7991" y="955"/>
                </a:lnTo>
                <a:lnTo>
                  <a:pt x="8001" y="938"/>
                </a:lnTo>
                <a:lnTo>
                  <a:pt x="8009" y="921"/>
                </a:lnTo>
                <a:lnTo>
                  <a:pt x="8016" y="901"/>
                </a:lnTo>
                <a:lnTo>
                  <a:pt x="8020" y="881"/>
                </a:lnTo>
                <a:lnTo>
                  <a:pt x="8023" y="859"/>
                </a:lnTo>
                <a:lnTo>
                  <a:pt x="8024" y="836"/>
                </a:lnTo>
                <a:lnTo>
                  <a:pt x="8024" y="818"/>
                </a:lnTo>
                <a:lnTo>
                  <a:pt x="8022" y="802"/>
                </a:lnTo>
                <a:lnTo>
                  <a:pt x="8019" y="786"/>
                </a:lnTo>
                <a:lnTo>
                  <a:pt x="8016" y="770"/>
                </a:lnTo>
                <a:lnTo>
                  <a:pt x="8011" y="757"/>
                </a:lnTo>
                <a:lnTo>
                  <a:pt x="8004" y="742"/>
                </a:lnTo>
                <a:lnTo>
                  <a:pt x="7997" y="729"/>
                </a:lnTo>
                <a:lnTo>
                  <a:pt x="7990" y="716"/>
                </a:lnTo>
                <a:lnTo>
                  <a:pt x="7980" y="705"/>
                </a:lnTo>
                <a:lnTo>
                  <a:pt x="7970" y="694"/>
                </a:lnTo>
                <a:lnTo>
                  <a:pt x="7960" y="684"/>
                </a:lnTo>
                <a:lnTo>
                  <a:pt x="7949" y="675"/>
                </a:lnTo>
                <a:lnTo>
                  <a:pt x="7936" y="668"/>
                </a:lnTo>
                <a:lnTo>
                  <a:pt x="7924" y="660"/>
                </a:lnTo>
                <a:lnTo>
                  <a:pt x="7911" y="655"/>
                </a:lnTo>
                <a:lnTo>
                  <a:pt x="7897" y="650"/>
                </a:lnTo>
                <a:lnTo>
                  <a:pt x="7873" y="647"/>
                </a:lnTo>
                <a:lnTo>
                  <a:pt x="7844" y="643"/>
                </a:lnTo>
                <a:lnTo>
                  <a:pt x="7806" y="642"/>
                </a:lnTo>
                <a:lnTo>
                  <a:pt x="7760" y="641"/>
                </a:lnTo>
                <a:lnTo>
                  <a:pt x="7476" y="641"/>
                </a:lnTo>
                <a:lnTo>
                  <a:pt x="7476" y="1037"/>
                </a:lnTo>
                <a:close/>
                <a:moveTo>
                  <a:pt x="8247" y="1218"/>
                </a:moveTo>
                <a:lnTo>
                  <a:pt x="8248" y="1191"/>
                </a:lnTo>
                <a:lnTo>
                  <a:pt x="8249" y="1164"/>
                </a:lnTo>
                <a:lnTo>
                  <a:pt x="8251" y="1138"/>
                </a:lnTo>
                <a:lnTo>
                  <a:pt x="8254" y="1113"/>
                </a:lnTo>
                <a:lnTo>
                  <a:pt x="8259" y="1090"/>
                </a:lnTo>
                <a:lnTo>
                  <a:pt x="8264" y="1068"/>
                </a:lnTo>
                <a:lnTo>
                  <a:pt x="8270" y="1045"/>
                </a:lnTo>
                <a:lnTo>
                  <a:pt x="8277" y="1024"/>
                </a:lnTo>
                <a:lnTo>
                  <a:pt x="8286" y="1003"/>
                </a:lnTo>
                <a:lnTo>
                  <a:pt x="8295" y="985"/>
                </a:lnTo>
                <a:lnTo>
                  <a:pt x="8306" y="966"/>
                </a:lnTo>
                <a:lnTo>
                  <a:pt x="8317" y="949"/>
                </a:lnTo>
                <a:lnTo>
                  <a:pt x="8329" y="932"/>
                </a:lnTo>
                <a:lnTo>
                  <a:pt x="8342" y="917"/>
                </a:lnTo>
                <a:lnTo>
                  <a:pt x="8356" y="902"/>
                </a:lnTo>
                <a:lnTo>
                  <a:pt x="8371" y="887"/>
                </a:lnTo>
                <a:lnTo>
                  <a:pt x="8384" y="878"/>
                </a:lnTo>
                <a:lnTo>
                  <a:pt x="8397" y="866"/>
                </a:lnTo>
                <a:lnTo>
                  <a:pt x="8412" y="858"/>
                </a:lnTo>
                <a:lnTo>
                  <a:pt x="8426" y="849"/>
                </a:lnTo>
                <a:lnTo>
                  <a:pt x="8440" y="841"/>
                </a:lnTo>
                <a:lnTo>
                  <a:pt x="8455" y="833"/>
                </a:lnTo>
                <a:lnTo>
                  <a:pt x="8470" y="827"/>
                </a:lnTo>
                <a:lnTo>
                  <a:pt x="8486" y="821"/>
                </a:lnTo>
                <a:lnTo>
                  <a:pt x="8502" y="816"/>
                </a:lnTo>
                <a:lnTo>
                  <a:pt x="8518" y="811"/>
                </a:lnTo>
                <a:lnTo>
                  <a:pt x="8536" y="807"/>
                </a:lnTo>
                <a:lnTo>
                  <a:pt x="8553" y="805"/>
                </a:lnTo>
                <a:lnTo>
                  <a:pt x="8570" y="802"/>
                </a:lnTo>
                <a:lnTo>
                  <a:pt x="8587" y="800"/>
                </a:lnTo>
                <a:lnTo>
                  <a:pt x="8606" y="799"/>
                </a:lnTo>
                <a:lnTo>
                  <a:pt x="8625" y="799"/>
                </a:lnTo>
                <a:lnTo>
                  <a:pt x="8644" y="800"/>
                </a:lnTo>
                <a:lnTo>
                  <a:pt x="8664" y="801"/>
                </a:lnTo>
                <a:lnTo>
                  <a:pt x="8684" y="802"/>
                </a:lnTo>
                <a:lnTo>
                  <a:pt x="8704" y="806"/>
                </a:lnTo>
                <a:lnTo>
                  <a:pt x="8722" y="810"/>
                </a:lnTo>
                <a:lnTo>
                  <a:pt x="8739" y="815"/>
                </a:lnTo>
                <a:lnTo>
                  <a:pt x="8758" y="820"/>
                </a:lnTo>
                <a:lnTo>
                  <a:pt x="8775" y="826"/>
                </a:lnTo>
                <a:lnTo>
                  <a:pt x="8791" y="833"/>
                </a:lnTo>
                <a:lnTo>
                  <a:pt x="8807" y="841"/>
                </a:lnTo>
                <a:lnTo>
                  <a:pt x="8823" y="850"/>
                </a:lnTo>
                <a:lnTo>
                  <a:pt x="8838" y="860"/>
                </a:lnTo>
                <a:lnTo>
                  <a:pt x="8853" y="870"/>
                </a:lnTo>
                <a:lnTo>
                  <a:pt x="8868" y="881"/>
                </a:lnTo>
                <a:lnTo>
                  <a:pt x="8881" y="894"/>
                </a:lnTo>
                <a:lnTo>
                  <a:pt x="8895" y="907"/>
                </a:lnTo>
                <a:lnTo>
                  <a:pt x="8907" y="921"/>
                </a:lnTo>
                <a:lnTo>
                  <a:pt x="8920" y="936"/>
                </a:lnTo>
                <a:lnTo>
                  <a:pt x="8931" y="950"/>
                </a:lnTo>
                <a:lnTo>
                  <a:pt x="8941" y="966"/>
                </a:lnTo>
                <a:lnTo>
                  <a:pt x="8951" y="982"/>
                </a:lnTo>
                <a:lnTo>
                  <a:pt x="8959" y="1000"/>
                </a:lnTo>
                <a:lnTo>
                  <a:pt x="8967" y="1018"/>
                </a:lnTo>
                <a:lnTo>
                  <a:pt x="8974" y="1036"/>
                </a:lnTo>
                <a:lnTo>
                  <a:pt x="8980" y="1055"/>
                </a:lnTo>
                <a:lnTo>
                  <a:pt x="8985" y="1075"/>
                </a:lnTo>
                <a:lnTo>
                  <a:pt x="8990" y="1095"/>
                </a:lnTo>
                <a:lnTo>
                  <a:pt x="8994" y="1116"/>
                </a:lnTo>
                <a:lnTo>
                  <a:pt x="8996" y="1138"/>
                </a:lnTo>
                <a:lnTo>
                  <a:pt x="8999" y="1160"/>
                </a:lnTo>
                <a:lnTo>
                  <a:pt x="9000" y="1182"/>
                </a:lnTo>
                <a:lnTo>
                  <a:pt x="9000" y="1207"/>
                </a:lnTo>
                <a:lnTo>
                  <a:pt x="9000" y="1244"/>
                </a:lnTo>
                <a:lnTo>
                  <a:pt x="8998" y="1280"/>
                </a:lnTo>
                <a:lnTo>
                  <a:pt x="8994" y="1313"/>
                </a:lnTo>
                <a:lnTo>
                  <a:pt x="8989" y="1345"/>
                </a:lnTo>
                <a:lnTo>
                  <a:pt x="8983" y="1374"/>
                </a:lnTo>
                <a:lnTo>
                  <a:pt x="8974" y="1402"/>
                </a:lnTo>
                <a:lnTo>
                  <a:pt x="8964" y="1427"/>
                </a:lnTo>
                <a:lnTo>
                  <a:pt x="8954" y="1450"/>
                </a:lnTo>
                <a:lnTo>
                  <a:pt x="8942" y="1471"/>
                </a:lnTo>
                <a:lnTo>
                  <a:pt x="8928" y="1492"/>
                </a:lnTo>
                <a:lnTo>
                  <a:pt x="8914" y="1511"/>
                </a:lnTo>
                <a:lnTo>
                  <a:pt x="8896" y="1529"/>
                </a:lnTo>
                <a:lnTo>
                  <a:pt x="8879" y="1545"/>
                </a:lnTo>
                <a:lnTo>
                  <a:pt x="8860" y="1561"/>
                </a:lnTo>
                <a:lnTo>
                  <a:pt x="8839" y="1575"/>
                </a:lnTo>
                <a:lnTo>
                  <a:pt x="8818" y="1588"/>
                </a:lnTo>
                <a:lnTo>
                  <a:pt x="8796" y="1600"/>
                </a:lnTo>
                <a:lnTo>
                  <a:pt x="8773" y="1609"/>
                </a:lnTo>
                <a:lnTo>
                  <a:pt x="8749" y="1618"/>
                </a:lnTo>
                <a:lnTo>
                  <a:pt x="8725" y="1624"/>
                </a:lnTo>
                <a:lnTo>
                  <a:pt x="8701" y="1630"/>
                </a:lnTo>
                <a:lnTo>
                  <a:pt x="8675" y="1634"/>
                </a:lnTo>
                <a:lnTo>
                  <a:pt x="8650" y="1637"/>
                </a:lnTo>
                <a:lnTo>
                  <a:pt x="8625" y="1637"/>
                </a:lnTo>
                <a:lnTo>
                  <a:pt x="8604" y="1637"/>
                </a:lnTo>
                <a:lnTo>
                  <a:pt x="8583" y="1635"/>
                </a:lnTo>
                <a:lnTo>
                  <a:pt x="8563" y="1633"/>
                </a:lnTo>
                <a:lnTo>
                  <a:pt x="8544" y="1630"/>
                </a:lnTo>
                <a:lnTo>
                  <a:pt x="8524" y="1627"/>
                </a:lnTo>
                <a:lnTo>
                  <a:pt x="8506" y="1622"/>
                </a:lnTo>
                <a:lnTo>
                  <a:pt x="8489" y="1617"/>
                </a:lnTo>
                <a:lnTo>
                  <a:pt x="8471" y="1609"/>
                </a:lnTo>
                <a:lnTo>
                  <a:pt x="8454" y="1603"/>
                </a:lnTo>
                <a:lnTo>
                  <a:pt x="8438" y="1595"/>
                </a:lnTo>
                <a:lnTo>
                  <a:pt x="8422" y="1586"/>
                </a:lnTo>
                <a:lnTo>
                  <a:pt x="8407" y="1576"/>
                </a:lnTo>
                <a:lnTo>
                  <a:pt x="8392" y="1566"/>
                </a:lnTo>
                <a:lnTo>
                  <a:pt x="8377" y="1554"/>
                </a:lnTo>
                <a:lnTo>
                  <a:pt x="8364" y="1542"/>
                </a:lnTo>
                <a:lnTo>
                  <a:pt x="8352" y="1529"/>
                </a:lnTo>
                <a:lnTo>
                  <a:pt x="8338" y="1516"/>
                </a:lnTo>
                <a:lnTo>
                  <a:pt x="8327" y="1501"/>
                </a:lnTo>
                <a:lnTo>
                  <a:pt x="8316" y="1485"/>
                </a:lnTo>
                <a:lnTo>
                  <a:pt x="8306" y="1469"/>
                </a:lnTo>
                <a:lnTo>
                  <a:pt x="8296" y="1453"/>
                </a:lnTo>
                <a:lnTo>
                  <a:pt x="8287" y="1434"/>
                </a:lnTo>
                <a:lnTo>
                  <a:pt x="8280" y="1416"/>
                </a:lnTo>
                <a:lnTo>
                  <a:pt x="8272" y="1397"/>
                </a:lnTo>
                <a:lnTo>
                  <a:pt x="8266" y="1377"/>
                </a:lnTo>
                <a:lnTo>
                  <a:pt x="8261" y="1356"/>
                </a:lnTo>
                <a:lnTo>
                  <a:pt x="8256" y="1335"/>
                </a:lnTo>
                <a:lnTo>
                  <a:pt x="8253" y="1313"/>
                </a:lnTo>
                <a:lnTo>
                  <a:pt x="8250" y="1291"/>
                </a:lnTo>
                <a:lnTo>
                  <a:pt x="8249" y="1268"/>
                </a:lnTo>
                <a:lnTo>
                  <a:pt x="8248" y="1243"/>
                </a:lnTo>
                <a:lnTo>
                  <a:pt x="8247" y="1218"/>
                </a:lnTo>
                <a:close/>
                <a:moveTo>
                  <a:pt x="8386" y="1218"/>
                </a:moveTo>
                <a:lnTo>
                  <a:pt x="8387" y="1255"/>
                </a:lnTo>
                <a:lnTo>
                  <a:pt x="8391" y="1290"/>
                </a:lnTo>
                <a:lnTo>
                  <a:pt x="8392" y="1307"/>
                </a:lnTo>
                <a:lnTo>
                  <a:pt x="8396" y="1323"/>
                </a:lnTo>
                <a:lnTo>
                  <a:pt x="8400" y="1338"/>
                </a:lnTo>
                <a:lnTo>
                  <a:pt x="8403" y="1353"/>
                </a:lnTo>
                <a:lnTo>
                  <a:pt x="8407" y="1368"/>
                </a:lnTo>
                <a:lnTo>
                  <a:pt x="8412" y="1380"/>
                </a:lnTo>
                <a:lnTo>
                  <a:pt x="8418" y="1393"/>
                </a:lnTo>
                <a:lnTo>
                  <a:pt x="8424" y="1406"/>
                </a:lnTo>
                <a:lnTo>
                  <a:pt x="8431" y="1417"/>
                </a:lnTo>
                <a:lnTo>
                  <a:pt x="8438" y="1428"/>
                </a:lnTo>
                <a:lnTo>
                  <a:pt x="8445" y="1439"/>
                </a:lnTo>
                <a:lnTo>
                  <a:pt x="8454" y="1449"/>
                </a:lnTo>
                <a:lnTo>
                  <a:pt x="8463" y="1458"/>
                </a:lnTo>
                <a:lnTo>
                  <a:pt x="8471" y="1466"/>
                </a:lnTo>
                <a:lnTo>
                  <a:pt x="8480" y="1475"/>
                </a:lnTo>
                <a:lnTo>
                  <a:pt x="8490" y="1482"/>
                </a:lnTo>
                <a:lnTo>
                  <a:pt x="8500" y="1490"/>
                </a:lnTo>
                <a:lnTo>
                  <a:pt x="8510" y="1496"/>
                </a:lnTo>
                <a:lnTo>
                  <a:pt x="8520" y="1501"/>
                </a:lnTo>
                <a:lnTo>
                  <a:pt x="8531" y="1506"/>
                </a:lnTo>
                <a:lnTo>
                  <a:pt x="8541" y="1511"/>
                </a:lnTo>
                <a:lnTo>
                  <a:pt x="8552" y="1514"/>
                </a:lnTo>
                <a:lnTo>
                  <a:pt x="8563" y="1518"/>
                </a:lnTo>
                <a:lnTo>
                  <a:pt x="8575" y="1521"/>
                </a:lnTo>
                <a:lnTo>
                  <a:pt x="8586" y="1523"/>
                </a:lnTo>
                <a:lnTo>
                  <a:pt x="8599" y="1524"/>
                </a:lnTo>
                <a:lnTo>
                  <a:pt x="8611" y="1525"/>
                </a:lnTo>
                <a:lnTo>
                  <a:pt x="8625" y="1525"/>
                </a:lnTo>
                <a:lnTo>
                  <a:pt x="8637" y="1525"/>
                </a:lnTo>
                <a:lnTo>
                  <a:pt x="8649" y="1524"/>
                </a:lnTo>
                <a:lnTo>
                  <a:pt x="8662" y="1523"/>
                </a:lnTo>
                <a:lnTo>
                  <a:pt x="8673" y="1521"/>
                </a:lnTo>
                <a:lnTo>
                  <a:pt x="8684" y="1518"/>
                </a:lnTo>
                <a:lnTo>
                  <a:pt x="8695" y="1514"/>
                </a:lnTo>
                <a:lnTo>
                  <a:pt x="8706" y="1511"/>
                </a:lnTo>
                <a:lnTo>
                  <a:pt x="8717" y="1506"/>
                </a:lnTo>
                <a:lnTo>
                  <a:pt x="8727" y="1501"/>
                </a:lnTo>
                <a:lnTo>
                  <a:pt x="8738" y="1496"/>
                </a:lnTo>
                <a:lnTo>
                  <a:pt x="8748" y="1488"/>
                </a:lnTo>
                <a:lnTo>
                  <a:pt x="8758" y="1482"/>
                </a:lnTo>
                <a:lnTo>
                  <a:pt x="8767" y="1475"/>
                </a:lnTo>
                <a:lnTo>
                  <a:pt x="8776" y="1466"/>
                </a:lnTo>
                <a:lnTo>
                  <a:pt x="8785" y="1458"/>
                </a:lnTo>
                <a:lnTo>
                  <a:pt x="8794" y="1449"/>
                </a:lnTo>
                <a:lnTo>
                  <a:pt x="8801" y="1438"/>
                </a:lnTo>
                <a:lnTo>
                  <a:pt x="8809" y="1428"/>
                </a:lnTo>
                <a:lnTo>
                  <a:pt x="8816" y="1417"/>
                </a:lnTo>
                <a:lnTo>
                  <a:pt x="8823" y="1405"/>
                </a:lnTo>
                <a:lnTo>
                  <a:pt x="8828" y="1392"/>
                </a:lnTo>
                <a:lnTo>
                  <a:pt x="8835" y="1380"/>
                </a:lnTo>
                <a:lnTo>
                  <a:pt x="8839" y="1365"/>
                </a:lnTo>
                <a:lnTo>
                  <a:pt x="8844" y="1351"/>
                </a:lnTo>
                <a:lnTo>
                  <a:pt x="8848" y="1337"/>
                </a:lnTo>
                <a:lnTo>
                  <a:pt x="8852" y="1321"/>
                </a:lnTo>
                <a:lnTo>
                  <a:pt x="8854" y="1305"/>
                </a:lnTo>
                <a:lnTo>
                  <a:pt x="8857" y="1287"/>
                </a:lnTo>
                <a:lnTo>
                  <a:pt x="8859" y="1251"/>
                </a:lnTo>
                <a:lnTo>
                  <a:pt x="8860" y="1213"/>
                </a:lnTo>
                <a:lnTo>
                  <a:pt x="8859" y="1177"/>
                </a:lnTo>
                <a:lnTo>
                  <a:pt x="8857" y="1144"/>
                </a:lnTo>
                <a:lnTo>
                  <a:pt x="8854" y="1128"/>
                </a:lnTo>
                <a:lnTo>
                  <a:pt x="8852" y="1112"/>
                </a:lnTo>
                <a:lnTo>
                  <a:pt x="8848" y="1097"/>
                </a:lnTo>
                <a:lnTo>
                  <a:pt x="8843" y="1082"/>
                </a:lnTo>
                <a:lnTo>
                  <a:pt x="8839" y="1069"/>
                </a:lnTo>
                <a:lnTo>
                  <a:pt x="8835" y="1056"/>
                </a:lnTo>
                <a:lnTo>
                  <a:pt x="8828" y="1043"/>
                </a:lnTo>
                <a:lnTo>
                  <a:pt x="8822" y="1032"/>
                </a:lnTo>
                <a:lnTo>
                  <a:pt x="8816" y="1019"/>
                </a:lnTo>
                <a:lnTo>
                  <a:pt x="8809" y="1008"/>
                </a:lnTo>
                <a:lnTo>
                  <a:pt x="8801" y="998"/>
                </a:lnTo>
                <a:lnTo>
                  <a:pt x="8793" y="989"/>
                </a:lnTo>
                <a:lnTo>
                  <a:pt x="8775" y="970"/>
                </a:lnTo>
                <a:lnTo>
                  <a:pt x="8757" y="955"/>
                </a:lnTo>
                <a:lnTo>
                  <a:pt x="8747" y="948"/>
                </a:lnTo>
                <a:lnTo>
                  <a:pt x="8737" y="942"/>
                </a:lnTo>
                <a:lnTo>
                  <a:pt x="8727" y="936"/>
                </a:lnTo>
                <a:lnTo>
                  <a:pt x="8717" y="931"/>
                </a:lnTo>
                <a:lnTo>
                  <a:pt x="8706" y="927"/>
                </a:lnTo>
                <a:lnTo>
                  <a:pt x="8695" y="923"/>
                </a:lnTo>
                <a:lnTo>
                  <a:pt x="8684" y="919"/>
                </a:lnTo>
                <a:lnTo>
                  <a:pt x="8673" y="917"/>
                </a:lnTo>
                <a:lnTo>
                  <a:pt x="8660" y="915"/>
                </a:lnTo>
                <a:lnTo>
                  <a:pt x="8649" y="913"/>
                </a:lnTo>
                <a:lnTo>
                  <a:pt x="8637" y="912"/>
                </a:lnTo>
                <a:lnTo>
                  <a:pt x="8625" y="912"/>
                </a:lnTo>
                <a:lnTo>
                  <a:pt x="8599" y="913"/>
                </a:lnTo>
                <a:lnTo>
                  <a:pt x="8575" y="917"/>
                </a:lnTo>
                <a:lnTo>
                  <a:pt x="8563" y="919"/>
                </a:lnTo>
                <a:lnTo>
                  <a:pt x="8552" y="922"/>
                </a:lnTo>
                <a:lnTo>
                  <a:pt x="8541" y="927"/>
                </a:lnTo>
                <a:lnTo>
                  <a:pt x="8531" y="931"/>
                </a:lnTo>
                <a:lnTo>
                  <a:pt x="8520" y="936"/>
                </a:lnTo>
                <a:lnTo>
                  <a:pt x="8510" y="942"/>
                </a:lnTo>
                <a:lnTo>
                  <a:pt x="8500" y="948"/>
                </a:lnTo>
                <a:lnTo>
                  <a:pt x="8490" y="954"/>
                </a:lnTo>
                <a:lnTo>
                  <a:pt x="8480" y="963"/>
                </a:lnTo>
                <a:lnTo>
                  <a:pt x="8471" y="970"/>
                </a:lnTo>
                <a:lnTo>
                  <a:pt x="8463" y="979"/>
                </a:lnTo>
                <a:lnTo>
                  <a:pt x="8454" y="989"/>
                </a:lnTo>
                <a:lnTo>
                  <a:pt x="8445" y="997"/>
                </a:lnTo>
                <a:lnTo>
                  <a:pt x="8438" y="1008"/>
                </a:lnTo>
                <a:lnTo>
                  <a:pt x="8431" y="1019"/>
                </a:lnTo>
                <a:lnTo>
                  <a:pt x="8424" y="1031"/>
                </a:lnTo>
                <a:lnTo>
                  <a:pt x="8418" y="1043"/>
                </a:lnTo>
                <a:lnTo>
                  <a:pt x="8412" y="1056"/>
                </a:lnTo>
                <a:lnTo>
                  <a:pt x="8407" y="1070"/>
                </a:lnTo>
                <a:lnTo>
                  <a:pt x="8403" y="1084"/>
                </a:lnTo>
                <a:lnTo>
                  <a:pt x="8400" y="1098"/>
                </a:lnTo>
                <a:lnTo>
                  <a:pt x="8396" y="1113"/>
                </a:lnTo>
                <a:lnTo>
                  <a:pt x="8392" y="1129"/>
                </a:lnTo>
                <a:lnTo>
                  <a:pt x="8391" y="1147"/>
                </a:lnTo>
                <a:lnTo>
                  <a:pt x="8387" y="1181"/>
                </a:lnTo>
                <a:lnTo>
                  <a:pt x="8386" y="1218"/>
                </a:lnTo>
                <a:close/>
                <a:moveTo>
                  <a:pt x="9632" y="1619"/>
                </a:moveTo>
                <a:lnTo>
                  <a:pt x="9632" y="1518"/>
                </a:lnTo>
                <a:lnTo>
                  <a:pt x="9623" y="1532"/>
                </a:lnTo>
                <a:lnTo>
                  <a:pt x="9613" y="1545"/>
                </a:lnTo>
                <a:lnTo>
                  <a:pt x="9602" y="1559"/>
                </a:lnTo>
                <a:lnTo>
                  <a:pt x="9589" y="1570"/>
                </a:lnTo>
                <a:lnTo>
                  <a:pt x="9578" y="1581"/>
                </a:lnTo>
                <a:lnTo>
                  <a:pt x="9565" y="1591"/>
                </a:lnTo>
                <a:lnTo>
                  <a:pt x="9552" y="1600"/>
                </a:lnTo>
                <a:lnTo>
                  <a:pt x="9537" y="1607"/>
                </a:lnTo>
                <a:lnTo>
                  <a:pt x="9524" y="1614"/>
                </a:lnTo>
                <a:lnTo>
                  <a:pt x="9509" y="1621"/>
                </a:lnTo>
                <a:lnTo>
                  <a:pt x="9493" y="1625"/>
                </a:lnTo>
                <a:lnTo>
                  <a:pt x="9477" y="1629"/>
                </a:lnTo>
                <a:lnTo>
                  <a:pt x="9461" y="1633"/>
                </a:lnTo>
                <a:lnTo>
                  <a:pt x="9443" y="1635"/>
                </a:lnTo>
                <a:lnTo>
                  <a:pt x="9426" y="1637"/>
                </a:lnTo>
                <a:lnTo>
                  <a:pt x="9408" y="1637"/>
                </a:lnTo>
                <a:lnTo>
                  <a:pt x="9384" y="1637"/>
                </a:lnTo>
                <a:lnTo>
                  <a:pt x="9361" y="1634"/>
                </a:lnTo>
                <a:lnTo>
                  <a:pt x="9337" y="1629"/>
                </a:lnTo>
                <a:lnTo>
                  <a:pt x="9315" y="1624"/>
                </a:lnTo>
                <a:lnTo>
                  <a:pt x="9294" y="1617"/>
                </a:lnTo>
                <a:lnTo>
                  <a:pt x="9272" y="1607"/>
                </a:lnTo>
                <a:lnTo>
                  <a:pt x="9251" y="1596"/>
                </a:lnTo>
                <a:lnTo>
                  <a:pt x="9231" y="1583"/>
                </a:lnTo>
                <a:lnTo>
                  <a:pt x="9211" y="1570"/>
                </a:lnTo>
                <a:lnTo>
                  <a:pt x="9193" y="1555"/>
                </a:lnTo>
                <a:lnTo>
                  <a:pt x="9175" y="1539"/>
                </a:lnTo>
                <a:lnTo>
                  <a:pt x="9159" y="1521"/>
                </a:lnTo>
                <a:lnTo>
                  <a:pt x="9145" y="1502"/>
                </a:lnTo>
                <a:lnTo>
                  <a:pt x="9131" y="1481"/>
                </a:lnTo>
                <a:lnTo>
                  <a:pt x="9117" y="1460"/>
                </a:lnTo>
                <a:lnTo>
                  <a:pt x="9106" y="1437"/>
                </a:lnTo>
                <a:lnTo>
                  <a:pt x="9095" y="1412"/>
                </a:lnTo>
                <a:lnTo>
                  <a:pt x="9086" y="1387"/>
                </a:lnTo>
                <a:lnTo>
                  <a:pt x="9079" y="1361"/>
                </a:lnTo>
                <a:lnTo>
                  <a:pt x="9073" y="1334"/>
                </a:lnTo>
                <a:lnTo>
                  <a:pt x="9068" y="1307"/>
                </a:lnTo>
                <a:lnTo>
                  <a:pt x="9064" y="1279"/>
                </a:lnTo>
                <a:lnTo>
                  <a:pt x="9063" y="1249"/>
                </a:lnTo>
                <a:lnTo>
                  <a:pt x="9062" y="1218"/>
                </a:lnTo>
                <a:lnTo>
                  <a:pt x="9062" y="1189"/>
                </a:lnTo>
                <a:lnTo>
                  <a:pt x="9064" y="1160"/>
                </a:lnTo>
                <a:lnTo>
                  <a:pt x="9068" y="1132"/>
                </a:lnTo>
                <a:lnTo>
                  <a:pt x="9072" y="1105"/>
                </a:lnTo>
                <a:lnTo>
                  <a:pt x="9078" y="1077"/>
                </a:lnTo>
                <a:lnTo>
                  <a:pt x="9084" y="1052"/>
                </a:lnTo>
                <a:lnTo>
                  <a:pt x="9093" y="1026"/>
                </a:lnTo>
                <a:lnTo>
                  <a:pt x="9101" y="1001"/>
                </a:lnTo>
                <a:lnTo>
                  <a:pt x="9112" y="977"/>
                </a:lnTo>
                <a:lnTo>
                  <a:pt x="9125" y="955"/>
                </a:lnTo>
                <a:lnTo>
                  <a:pt x="9137" y="934"/>
                </a:lnTo>
                <a:lnTo>
                  <a:pt x="9152" y="915"/>
                </a:lnTo>
                <a:lnTo>
                  <a:pt x="9168" y="896"/>
                </a:lnTo>
                <a:lnTo>
                  <a:pt x="9184" y="880"/>
                </a:lnTo>
                <a:lnTo>
                  <a:pt x="9203" y="865"/>
                </a:lnTo>
                <a:lnTo>
                  <a:pt x="9222" y="850"/>
                </a:lnTo>
                <a:lnTo>
                  <a:pt x="9242" y="839"/>
                </a:lnTo>
                <a:lnTo>
                  <a:pt x="9263" y="828"/>
                </a:lnTo>
                <a:lnTo>
                  <a:pt x="9285" y="820"/>
                </a:lnTo>
                <a:lnTo>
                  <a:pt x="9308" y="812"/>
                </a:lnTo>
                <a:lnTo>
                  <a:pt x="9330" y="806"/>
                </a:lnTo>
                <a:lnTo>
                  <a:pt x="9353" y="802"/>
                </a:lnTo>
                <a:lnTo>
                  <a:pt x="9377" y="800"/>
                </a:lnTo>
                <a:lnTo>
                  <a:pt x="9401" y="799"/>
                </a:lnTo>
                <a:lnTo>
                  <a:pt x="9419" y="800"/>
                </a:lnTo>
                <a:lnTo>
                  <a:pt x="9437" y="801"/>
                </a:lnTo>
                <a:lnTo>
                  <a:pt x="9453" y="803"/>
                </a:lnTo>
                <a:lnTo>
                  <a:pt x="9471" y="806"/>
                </a:lnTo>
                <a:lnTo>
                  <a:pt x="9485" y="811"/>
                </a:lnTo>
                <a:lnTo>
                  <a:pt x="9502" y="816"/>
                </a:lnTo>
                <a:lnTo>
                  <a:pt x="9516" y="822"/>
                </a:lnTo>
                <a:lnTo>
                  <a:pt x="9531" y="829"/>
                </a:lnTo>
                <a:lnTo>
                  <a:pt x="9545" y="838"/>
                </a:lnTo>
                <a:lnTo>
                  <a:pt x="9558" y="845"/>
                </a:lnTo>
                <a:lnTo>
                  <a:pt x="9571" y="855"/>
                </a:lnTo>
                <a:lnTo>
                  <a:pt x="9582" y="865"/>
                </a:lnTo>
                <a:lnTo>
                  <a:pt x="9593" y="875"/>
                </a:lnTo>
                <a:lnTo>
                  <a:pt x="9604" y="886"/>
                </a:lnTo>
                <a:lnTo>
                  <a:pt x="9614" y="897"/>
                </a:lnTo>
                <a:lnTo>
                  <a:pt x="9623" y="910"/>
                </a:lnTo>
                <a:lnTo>
                  <a:pt x="9623" y="511"/>
                </a:lnTo>
                <a:lnTo>
                  <a:pt x="9760" y="511"/>
                </a:lnTo>
                <a:lnTo>
                  <a:pt x="9760" y="1619"/>
                </a:lnTo>
                <a:lnTo>
                  <a:pt x="9632" y="1619"/>
                </a:lnTo>
                <a:close/>
                <a:moveTo>
                  <a:pt x="9201" y="1219"/>
                </a:moveTo>
                <a:lnTo>
                  <a:pt x="9203" y="1256"/>
                </a:lnTo>
                <a:lnTo>
                  <a:pt x="9205" y="1291"/>
                </a:lnTo>
                <a:lnTo>
                  <a:pt x="9208" y="1307"/>
                </a:lnTo>
                <a:lnTo>
                  <a:pt x="9210" y="1323"/>
                </a:lnTo>
                <a:lnTo>
                  <a:pt x="9214" y="1339"/>
                </a:lnTo>
                <a:lnTo>
                  <a:pt x="9217" y="1354"/>
                </a:lnTo>
                <a:lnTo>
                  <a:pt x="9222" y="1368"/>
                </a:lnTo>
                <a:lnTo>
                  <a:pt x="9227" y="1381"/>
                </a:lnTo>
                <a:lnTo>
                  <a:pt x="9232" y="1393"/>
                </a:lnTo>
                <a:lnTo>
                  <a:pt x="9238" y="1406"/>
                </a:lnTo>
                <a:lnTo>
                  <a:pt x="9245" y="1418"/>
                </a:lnTo>
                <a:lnTo>
                  <a:pt x="9251" y="1429"/>
                </a:lnTo>
                <a:lnTo>
                  <a:pt x="9258" y="1439"/>
                </a:lnTo>
                <a:lnTo>
                  <a:pt x="9267" y="1449"/>
                </a:lnTo>
                <a:lnTo>
                  <a:pt x="9283" y="1467"/>
                </a:lnTo>
                <a:lnTo>
                  <a:pt x="9300" y="1482"/>
                </a:lnTo>
                <a:lnTo>
                  <a:pt x="9319" y="1496"/>
                </a:lnTo>
                <a:lnTo>
                  <a:pt x="9337" y="1506"/>
                </a:lnTo>
                <a:lnTo>
                  <a:pt x="9347" y="1511"/>
                </a:lnTo>
                <a:lnTo>
                  <a:pt x="9357" y="1514"/>
                </a:lnTo>
                <a:lnTo>
                  <a:pt x="9367" y="1518"/>
                </a:lnTo>
                <a:lnTo>
                  <a:pt x="9378" y="1521"/>
                </a:lnTo>
                <a:lnTo>
                  <a:pt x="9399" y="1524"/>
                </a:lnTo>
                <a:lnTo>
                  <a:pt x="9421" y="1525"/>
                </a:lnTo>
                <a:lnTo>
                  <a:pt x="9442" y="1524"/>
                </a:lnTo>
                <a:lnTo>
                  <a:pt x="9463" y="1521"/>
                </a:lnTo>
                <a:lnTo>
                  <a:pt x="9484" y="1516"/>
                </a:lnTo>
                <a:lnTo>
                  <a:pt x="9504" y="1507"/>
                </a:lnTo>
                <a:lnTo>
                  <a:pt x="9523" y="1497"/>
                </a:lnTo>
                <a:lnTo>
                  <a:pt x="9540" y="1485"/>
                </a:lnTo>
                <a:lnTo>
                  <a:pt x="9557" y="1470"/>
                </a:lnTo>
                <a:lnTo>
                  <a:pt x="9573" y="1453"/>
                </a:lnTo>
                <a:lnTo>
                  <a:pt x="9581" y="1443"/>
                </a:lnTo>
                <a:lnTo>
                  <a:pt x="9588" y="1433"/>
                </a:lnTo>
                <a:lnTo>
                  <a:pt x="9594" y="1423"/>
                </a:lnTo>
                <a:lnTo>
                  <a:pt x="9600" y="1411"/>
                </a:lnTo>
                <a:lnTo>
                  <a:pt x="9605" y="1400"/>
                </a:lnTo>
                <a:lnTo>
                  <a:pt x="9611" y="1387"/>
                </a:lnTo>
                <a:lnTo>
                  <a:pt x="9615" y="1374"/>
                </a:lnTo>
                <a:lnTo>
                  <a:pt x="9620" y="1360"/>
                </a:lnTo>
                <a:lnTo>
                  <a:pt x="9626" y="1332"/>
                </a:lnTo>
                <a:lnTo>
                  <a:pt x="9631" y="1300"/>
                </a:lnTo>
                <a:lnTo>
                  <a:pt x="9635" y="1266"/>
                </a:lnTo>
                <a:lnTo>
                  <a:pt x="9635" y="1231"/>
                </a:lnTo>
                <a:lnTo>
                  <a:pt x="9635" y="1191"/>
                </a:lnTo>
                <a:lnTo>
                  <a:pt x="9631" y="1154"/>
                </a:lnTo>
                <a:lnTo>
                  <a:pt x="9626" y="1119"/>
                </a:lnTo>
                <a:lnTo>
                  <a:pt x="9620" y="1087"/>
                </a:lnTo>
                <a:lnTo>
                  <a:pt x="9615" y="1073"/>
                </a:lnTo>
                <a:lnTo>
                  <a:pt x="9610" y="1059"/>
                </a:lnTo>
                <a:lnTo>
                  <a:pt x="9605" y="1045"/>
                </a:lnTo>
                <a:lnTo>
                  <a:pt x="9599" y="1033"/>
                </a:lnTo>
                <a:lnTo>
                  <a:pt x="9593" y="1021"/>
                </a:lnTo>
                <a:lnTo>
                  <a:pt x="9587" y="1010"/>
                </a:lnTo>
                <a:lnTo>
                  <a:pt x="9579" y="998"/>
                </a:lnTo>
                <a:lnTo>
                  <a:pt x="9572" y="989"/>
                </a:lnTo>
                <a:lnTo>
                  <a:pt x="9555" y="971"/>
                </a:lnTo>
                <a:lnTo>
                  <a:pt x="9537" y="955"/>
                </a:lnTo>
                <a:lnTo>
                  <a:pt x="9529" y="948"/>
                </a:lnTo>
                <a:lnTo>
                  <a:pt x="9520" y="942"/>
                </a:lnTo>
                <a:lnTo>
                  <a:pt x="9510" y="936"/>
                </a:lnTo>
                <a:lnTo>
                  <a:pt x="9500" y="931"/>
                </a:lnTo>
                <a:lnTo>
                  <a:pt x="9490" y="927"/>
                </a:lnTo>
                <a:lnTo>
                  <a:pt x="9481" y="923"/>
                </a:lnTo>
                <a:lnTo>
                  <a:pt x="9469" y="919"/>
                </a:lnTo>
                <a:lnTo>
                  <a:pt x="9460" y="917"/>
                </a:lnTo>
                <a:lnTo>
                  <a:pt x="9448" y="915"/>
                </a:lnTo>
                <a:lnTo>
                  <a:pt x="9437" y="913"/>
                </a:lnTo>
                <a:lnTo>
                  <a:pt x="9426" y="912"/>
                </a:lnTo>
                <a:lnTo>
                  <a:pt x="9415" y="912"/>
                </a:lnTo>
                <a:lnTo>
                  <a:pt x="9392" y="913"/>
                </a:lnTo>
                <a:lnTo>
                  <a:pt x="9371" y="917"/>
                </a:lnTo>
                <a:lnTo>
                  <a:pt x="9361" y="919"/>
                </a:lnTo>
                <a:lnTo>
                  <a:pt x="9351" y="922"/>
                </a:lnTo>
                <a:lnTo>
                  <a:pt x="9341" y="926"/>
                </a:lnTo>
                <a:lnTo>
                  <a:pt x="9331" y="931"/>
                </a:lnTo>
                <a:lnTo>
                  <a:pt x="9313" y="940"/>
                </a:lnTo>
                <a:lnTo>
                  <a:pt x="9295" y="953"/>
                </a:lnTo>
                <a:lnTo>
                  <a:pt x="9278" y="969"/>
                </a:lnTo>
                <a:lnTo>
                  <a:pt x="9262" y="986"/>
                </a:lnTo>
                <a:lnTo>
                  <a:pt x="9254" y="995"/>
                </a:lnTo>
                <a:lnTo>
                  <a:pt x="9248" y="1006"/>
                </a:lnTo>
                <a:lnTo>
                  <a:pt x="9242" y="1017"/>
                </a:lnTo>
                <a:lnTo>
                  <a:pt x="9236" y="1028"/>
                </a:lnTo>
                <a:lnTo>
                  <a:pt x="9230" y="1040"/>
                </a:lnTo>
                <a:lnTo>
                  <a:pt x="9225" y="1053"/>
                </a:lnTo>
                <a:lnTo>
                  <a:pt x="9221" y="1066"/>
                </a:lnTo>
                <a:lnTo>
                  <a:pt x="9216" y="1081"/>
                </a:lnTo>
                <a:lnTo>
                  <a:pt x="9210" y="1112"/>
                </a:lnTo>
                <a:lnTo>
                  <a:pt x="9205" y="1144"/>
                </a:lnTo>
                <a:lnTo>
                  <a:pt x="9203" y="1180"/>
                </a:lnTo>
                <a:lnTo>
                  <a:pt x="9201" y="1219"/>
                </a:lnTo>
                <a:close/>
                <a:moveTo>
                  <a:pt x="9928" y="1928"/>
                </a:moveTo>
                <a:lnTo>
                  <a:pt x="9928" y="816"/>
                </a:lnTo>
                <a:lnTo>
                  <a:pt x="10052" y="816"/>
                </a:lnTo>
                <a:lnTo>
                  <a:pt x="10052" y="922"/>
                </a:lnTo>
                <a:lnTo>
                  <a:pt x="10064" y="907"/>
                </a:lnTo>
                <a:lnTo>
                  <a:pt x="10075" y="892"/>
                </a:lnTo>
                <a:lnTo>
                  <a:pt x="10087" y="880"/>
                </a:lnTo>
                <a:lnTo>
                  <a:pt x="10098" y="868"/>
                </a:lnTo>
                <a:lnTo>
                  <a:pt x="10112" y="857"/>
                </a:lnTo>
                <a:lnTo>
                  <a:pt x="10124" y="847"/>
                </a:lnTo>
                <a:lnTo>
                  <a:pt x="10138" y="838"/>
                </a:lnTo>
                <a:lnTo>
                  <a:pt x="10151" y="829"/>
                </a:lnTo>
                <a:lnTo>
                  <a:pt x="10165" y="822"/>
                </a:lnTo>
                <a:lnTo>
                  <a:pt x="10180" y="816"/>
                </a:lnTo>
                <a:lnTo>
                  <a:pt x="10196" y="811"/>
                </a:lnTo>
                <a:lnTo>
                  <a:pt x="10212" y="806"/>
                </a:lnTo>
                <a:lnTo>
                  <a:pt x="10229" y="803"/>
                </a:lnTo>
                <a:lnTo>
                  <a:pt x="10248" y="801"/>
                </a:lnTo>
                <a:lnTo>
                  <a:pt x="10266" y="800"/>
                </a:lnTo>
                <a:lnTo>
                  <a:pt x="10285" y="799"/>
                </a:lnTo>
                <a:lnTo>
                  <a:pt x="10311" y="800"/>
                </a:lnTo>
                <a:lnTo>
                  <a:pt x="10335" y="802"/>
                </a:lnTo>
                <a:lnTo>
                  <a:pt x="10359" y="806"/>
                </a:lnTo>
                <a:lnTo>
                  <a:pt x="10382" y="812"/>
                </a:lnTo>
                <a:lnTo>
                  <a:pt x="10405" y="820"/>
                </a:lnTo>
                <a:lnTo>
                  <a:pt x="10426" y="828"/>
                </a:lnTo>
                <a:lnTo>
                  <a:pt x="10447" y="839"/>
                </a:lnTo>
                <a:lnTo>
                  <a:pt x="10466" y="852"/>
                </a:lnTo>
                <a:lnTo>
                  <a:pt x="10486" y="865"/>
                </a:lnTo>
                <a:lnTo>
                  <a:pt x="10503" y="881"/>
                </a:lnTo>
                <a:lnTo>
                  <a:pt x="10521" y="897"/>
                </a:lnTo>
                <a:lnTo>
                  <a:pt x="10535" y="916"/>
                </a:lnTo>
                <a:lnTo>
                  <a:pt x="10550" y="934"/>
                </a:lnTo>
                <a:lnTo>
                  <a:pt x="10563" y="955"/>
                </a:lnTo>
                <a:lnTo>
                  <a:pt x="10575" y="977"/>
                </a:lnTo>
                <a:lnTo>
                  <a:pt x="10586" y="1001"/>
                </a:lnTo>
                <a:lnTo>
                  <a:pt x="10595" y="1026"/>
                </a:lnTo>
                <a:lnTo>
                  <a:pt x="10603" y="1050"/>
                </a:lnTo>
                <a:lnTo>
                  <a:pt x="10610" y="1075"/>
                </a:lnTo>
                <a:lnTo>
                  <a:pt x="10616" y="1102"/>
                </a:lnTo>
                <a:lnTo>
                  <a:pt x="10619" y="1128"/>
                </a:lnTo>
                <a:lnTo>
                  <a:pt x="10623" y="1155"/>
                </a:lnTo>
                <a:lnTo>
                  <a:pt x="10626" y="1184"/>
                </a:lnTo>
                <a:lnTo>
                  <a:pt x="10626" y="1212"/>
                </a:lnTo>
                <a:lnTo>
                  <a:pt x="10624" y="1242"/>
                </a:lnTo>
                <a:lnTo>
                  <a:pt x="10623" y="1271"/>
                </a:lnTo>
                <a:lnTo>
                  <a:pt x="10619" y="1301"/>
                </a:lnTo>
                <a:lnTo>
                  <a:pt x="10615" y="1329"/>
                </a:lnTo>
                <a:lnTo>
                  <a:pt x="10608" y="1356"/>
                </a:lnTo>
                <a:lnTo>
                  <a:pt x="10601" y="1382"/>
                </a:lnTo>
                <a:lnTo>
                  <a:pt x="10592" y="1408"/>
                </a:lnTo>
                <a:lnTo>
                  <a:pt x="10581" y="1433"/>
                </a:lnTo>
                <a:lnTo>
                  <a:pt x="10570" y="1458"/>
                </a:lnTo>
                <a:lnTo>
                  <a:pt x="10556" y="1480"/>
                </a:lnTo>
                <a:lnTo>
                  <a:pt x="10543" y="1501"/>
                </a:lnTo>
                <a:lnTo>
                  <a:pt x="10527" y="1521"/>
                </a:lnTo>
                <a:lnTo>
                  <a:pt x="10511" y="1539"/>
                </a:lnTo>
                <a:lnTo>
                  <a:pt x="10492" y="1555"/>
                </a:lnTo>
                <a:lnTo>
                  <a:pt x="10474" y="1571"/>
                </a:lnTo>
                <a:lnTo>
                  <a:pt x="10453" y="1585"/>
                </a:lnTo>
                <a:lnTo>
                  <a:pt x="10432" y="1597"/>
                </a:lnTo>
                <a:lnTo>
                  <a:pt x="10411" y="1607"/>
                </a:lnTo>
                <a:lnTo>
                  <a:pt x="10388" y="1617"/>
                </a:lnTo>
                <a:lnTo>
                  <a:pt x="10366" y="1624"/>
                </a:lnTo>
                <a:lnTo>
                  <a:pt x="10344" y="1629"/>
                </a:lnTo>
                <a:lnTo>
                  <a:pt x="10322" y="1634"/>
                </a:lnTo>
                <a:lnTo>
                  <a:pt x="10298" y="1637"/>
                </a:lnTo>
                <a:lnTo>
                  <a:pt x="10276" y="1637"/>
                </a:lnTo>
                <a:lnTo>
                  <a:pt x="10259" y="1637"/>
                </a:lnTo>
                <a:lnTo>
                  <a:pt x="10243" y="1635"/>
                </a:lnTo>
                <a:lnTo>
                  <a:pt x="10227" y="1633"/>
                </a:lnTo>
                <a:lnTo>
                  <a:pt x="10211" y="1629"/>
                </a:lnTo>
                <a:lnTo>
                  <a:pt x="10196" y="1625"/>
                </a:lnTo>
                <a:lnTo>
                  <a:pt x="10181" y="1621"/>
                </a:lnTo>
                <a:lnTo>
                  <a:pt x="10167" y="1614"/>
                </a:lnTo>
                <a:lnTo>
                  <a:pt x="10154" y="1608"/>
                </a:lnTo>
                <a:lnTo>
                  <a:pt x="10140" y="1601"/>
                </a:lnTo>
                <a:lnTo>
                  <a:pt x="10128" y="1593"/>
                </a:lnTo>
                <a:lnTo>
                  <a:pt x="10115" y="1585"/>
                </a:lnTo>
                <a:lnTo>
                  <a:pt x="10104" y="1576"/>
                </a:lnTo>
                <a:lnTo>
                  <a:pt x="10093" y="1566"/>
                </a:lnTo>
                <a:lnTo>
                  <a:pt x="10083" y="1556"/>
                </a:lnTo>
                <a:lnTo>
                  <a:pt x="10073" y="1546"/>
                </a:lnTo>
                <a:lnTo>
                  <a:pt x="10065" y="1535"/>
                </a:lnTo>
                <a:lnTo>
                  <a:pt x="10065" y="1928"/>
                </a:lnTo>
                <a:lnTo>
                  <a:pt x="9928" y="1928"/>
                </a:lnTo>
                <a:close/>
                <a:moveTo>
                  <a:pt x="10052" y="1223"/>
                </a:moveTo>
                <a:lnTo>
                  <a:pt x="10052" y="1260"/>
                </a:lnTo>
                <a:lnTo>
                  <a:pt x="10056" y="1295"/>
                </a:lnTo>
                <a:lnTo>
                  <a:pt x="10061" y="1327"/>
                </a:lnTo>
                <a:lnTo>
                  <a:pt x="10067" y="1358"/>
                </a:lnTo>
                <a:lnTo>
                  <a:pt x="10072" y="1371"/>
                </a:lnTo>
                <a:lnTo>
                  <a:pt x="10076" y="1385"/>
                </a:lnTo>
                <a:lnTo>
                  <a:pt x="10082" y="1397"/>
                </a:lnTo>
                <a:lnTo>
                  <a:pt x="10087" y="1409"/>
                </a:lnTo>
                <a:lnTo>
                  <a:pt x="10093" y="1421"/>
                </a:lnTo>
                <a:lnTo>
                  <a:pt x="10099" y="1432"/>
                </a:lnTo>
                <a:lnTo>
                  <a:pt x="10107" y="1442"/>
                </a:lnTo>
                <a:lnTo>
                  <a:pt x="10114" y="1451"/>
                </a:lnTo>
                <a:lnTo>
                  <a:pt x="10130" y="1469"/>
                </a:lnTo>
                <a:lnTo>
                  <a:pt x="10148" y="1484"/>
                </a:lnTo>
                <a:lnTo>
                  <a:pt x="10165" y="1496"/>
                </a:lnTo>
                <a:lnTo>
                  <a:pt x="10183" y="1507"/>
                </a:lnTo>
                <a:lnTo>
                  <a:pt x="10203" y="1514"/>
                </a:lnTo>
                <a:lnTo>
                  <a:pt x="10223" y="1521"/>
                </a:lnTo>
                <a:lnTo>
                  <a:pt x="10245" y="1524"/>
                </a:lnTo>
                <a:lnTo>
                  <a:pt x="10266" y="1525"/>
                </a:lnTo>
                <a:lnTo>
                  <a:pt x="10288" y="1524"/>
                </a:lnTo>
                <a:lnTo>
                  <a:pt x="10311" y="1521"/>
                </a:lnTo>
                <a:lnTo>
                  <a:pt x="10321" y="1518"/>
                </a:lnTo>
                <a:lnTo>
                  <a:pt x="10330" y="1514"/>
                </a:lnTo>
                <a:lnTo>
                  <a:pt x="10340" y="1511"/>
                </a:lnTo>
                <a:lnTo>
                  <a:pt x="10350" y="1506"/>
                </a:lnTo>
                <a:lnTo>
                  <a:pt x="10370" y="1496"/>
                </a:lnTo>
                <a:lnTo>
                  <a:pt x="10387" y="1482"/>
                </a:lnTo>
                <a:lnTo>
                  <a:pt x="10405" y="1466"/>
                </a:lnTo>
                <a:lnTo>
                  <a:pt x="10422" y="1449"/>
                </a:lnTo>
                <a:lnTo>
                  <a:pt x="10429" y="1439"/>
                </a:lnTo>
                <a:lnTo>
                  <a:pt x="10437" y="1428"/>
                </a:lnTo>
                <a:lnTo>
                  <a:pt x="10444" y="1417"/>
                </a:lnTo>
                <a:lnTo>
                  <a:pt x="10450" y="1405"/>
                </a:lnTo>
                <a:lnTo>
                  <a:pt x="10455" y="1392"/>
                </a:lnTo>
                <a:lnTo>
                  <a:pt x="10461" y="1380"/>
                </a:lnTo>
                <a:lnTo>
                  <a:pt x="10466" y="1365"/>
                </a:lnTo>
                <a:lnTo>
                  <a:pt x="10470" y="1351"/>
                </a:lnTo>
                <a:lnTo>
                  <a:pt x="10477" y="1321"/>
                </a:lnTo>
                <a:lnTo>
                  <a:pt x="10482" y="1286"/>
                </a:lnTo>
                <a:lnTo>
                  <a:pt x="10485" y="1250"/>
                </a:lnTo>
                <a:lnTo>
                  <a:pt x="10486" y="1211"/>
                </a:lnTo>
                <a:lnTo>
                  <a:pt x="10485" y="1174"/>
                </a:lnTo>
                <a:lnTo>
                  <a:pt x="10482" y="1139"/>
                </a:lnTo>
                <a:lnTo>
                  <a:pt x="10477" y="1107"/>
                </a:lnTo>
                <a:lnTo>
                  <a:pt x="10470" y="1077"/>
                </a:lnTo>
                <a:lnTo>
                  <a:pt x="10466" y="1063"/>
                </a:lnTo>
                <a:lnTo>
                  <a:pt x="10461" y="1050"/>
                </a:lnTo>
                <a:lnTo>
                  <a:pt x="10456" y="1037"/>
                </a:lnTo>
                <a:lnTo>
                  <a:pt x="10450" y="1024"/>
                </a:lnTo>
                <a:lnTo>
                  <a:pt x="10444" y="1013"/>
                </a:lnTo>
                <a:lnTo>
                  <a:pt x="10438" y="1002"/>
                </a:lnTo>
                <a:lnTo>
                  <a:pt x="10430" y="991"/>
                </a:lnTo>
                <a:lnTo>
                  <a:pt x="10423" y="981"/>
                </a:lnTo>
                <a:lnTo>
                  <a:pt x="10407" y="964"/>
                </a:lnTo>
                <a:lnTo>
                  <a:pt x="10390" y="948"/>
                </a:lnTo>
                <a:lnTo>
                  <a:pt x="10372" y="936"/>
                </a:lnTo>
                <a:lnTo>
                  <a:pt x="10354" y="924"/>
                </a:lnTo>
                <a:lnTo>
                  <a:pt x="10344" y="921"/>
                </a:lnTo>
                <a:lnTo>
                  <a:pt x="10334" y="916"/>
                </a:lnTo>
                <a:lnTo>
                  <a:pt x="10324" y="913"/>
                </a:lnTo>
                <a:lnTo>
                  <a:pt x="10314" y="911"/>
                </a:lnTo>
                <a:lnTo>
                  <a:pt x="10293" y="907"/>
                </a:lnTo>
                <a:lnTo>
                  <a:pt x="10272" y="906"/>
                </a:lnTo>
                <a:lnTo>
                  <a:pt x="10261" y="906"/>
                </a:lnTo>
                <a:lnTo>
                  <a:pt x="10251" y="907"/>
                </a:lnTo>
                <a:lnTo>
                  <a:pt x="10240" y="908"/>
                </a:lnTo>
                <a:lnTo>
                  <a:pt x="10230" y="911"/>
                </a:lnTo>
                <a:lnTo>
                  <a:pt x="10220" y="913"/>
                </a:lnTo>
                <a:lnTo>
                  <a:pt x="10211" y="917"/>
                </a:lnTo>
                <a:lnTo>
                  <a:pt x="10201" y="921"/>
                </a:lnTo>
                <a:lnTo>
                  <a:pt x="10191" y="926"/>
                </a:lnTo>
                <a:lnTo>
                  <a:pt x="10172" y="937"/>
                </a:lnTo>
                <a:lnTo>
                  <a:pt x="10154" y="952"/>
                </a:lnTo>
                <a:lnTo>
                  <a:pt x="10136" y="968"/>
                </a:lnTo>
                <a:lnTo>
                  <a:pt x="10119" y="986"/>
                </a:lnTo>
                <a:lnTo>
                  <a:pt x="10111" y="997"/>
                </a:lnTo>
                <a:lnTo>
                  <a:pt x="10103" y="1008"/>
                </a:lnTo>
                <a:lnTo>
                  <a:pt x="10096" y="1019"/>
                </a:lnTo>
                <a:lnTo>
                  <a:pt x="10090" y="1032"/>
                </a:lnTo>
                <a:lnTo>
                  <a:pt x="10083" y="1044"/>
                </a:lnTo>
                <a:lnTo>
                  <a:pt x="10078" y="1058"/>
                </a:lnTo>
                <a:lnTo>
                  <a:pt x="10073" y="1071"/>
                </a:lnTo>
                <a:lnTo>
                  <a:pt x="10069" y="1086"/>
                </a:lnTo>
                <a:lnTo>
                  <a:pt x="10065" y="1101"/>
                </a:lnTo>
                <a:lnTo>
                  <a:pt x="10061" y="1117"/>
                </a:lnTo>
                <a:lnTo>
                  <a:pt x="10059" y="1133"/>
                </a:lnTo>
                <a:lnTo>
                  <a:pt x="10056" y="1150"/>
                </a:lnTo>
                <a:lnTo>
                  <a:pt x="10052" y="1185"/>
                </a:lnTo>
                <a:lnTo>
                  <a:pt x="10052" y="1223"/>
                </a:lnTo>
                <a:close/>
                <a:moveTo>
                  <a:pt x="10692" y="1218"/>
                </a:moveTo>
                <a:lnTo>
                  <a:pt x="10692" y="1191"/>
                </a:lnTo>
                <a:lnTo>
                  <a:pt x="10694" y="1164"/>
                </a:lnTo>
                <a:lnTo>
                  <a:pt x="10696" y="1138"/>
                </a:lnTo>
                <a:lnTo>
                  <a:pt x="10700" y="1113"/>
                </a:lnTo>
                <a:lnTo>
                  <a:pt x="10703" y="1090"/>
                </a:lnTo>
                <a:lnTo>
                  <a:pt x="10710" y="1068"/>
                </a:lnTo>
                <a:lnTo>
                  <a:pt x="10716" y="1045"/>
                </a:lnTo>
                <a:lnTo>
                  <a:pt x="10723" y="1024"/>
                </a:lnTo>
                <a:lnTo>
                  <a:pt x="10731" y="1003"/>
                </a:lnTo>
                <a:lnTo>
                  <a:pt x="10740" y="985"/>
                </a:lnTo>
                <a:lnTo>
                  <a:pt x="10750" y="966"/>
                </a:lnTo>
                <a:lnTo>
                  <a:pt x="10761" y="949"/>
                </a:lnTo>
                <a:lnTo>
                  <a:pt x="10774" y="932"/>
                </a:lnTo>
                <a:lnTo>
                  <a:pt x="10787" y="917"/>
                </a:lnTo>
                <a:lnTo>
                  <a:pt x="10801" y="902"/>
                </a:lnTo>
                <a:lnTo>
                  <a:pt x="10816" y="887"/>
                </a:lnTo>
                <a:lnTo>
                  <a:pt x="10829" y="878"/>
                </a:lnTo>
                <a:lnTo>
                  <a:pt x="10843" y="866"/>
                </a:lnTo>
                <a:lnTo>
                  <a:pt x="10857" y="858"/>
                </a:lnTo>
                <a:lnTo>
                  <a:pt x="10870" y="849"/>
                </a:lnTo>
                <a:lnTo>
                  <a:pt x="10885" y="841"/>
                </a:lnTo>
                <a:lnTo>
                  <a:pt x="10900" y="833"/>
                </a:lnTo>
                <a:lnTo>
                  <a:pt x="10916" y="827"/>
                </a:lnTo>
                <a:lnTo>
                  <a:pt x="10931" y="821"/>
                </a:lnTo>
                <a:lnTo>
                  <a:pt x="10947" y="816"/>
                </a:lnTo>
                <a:lnTo>
                  <a:pt x="10964" y="811"/>
                </a:lnTo>
                <a:lnTo>
                  <a:pt x="10980" y="807"/>
                </a:lnTo>
                <a:lnTo>
                  <a:pt x="10997" y="805"/>
                </a:lnTo>
                <a:lnTo>
                  <a:pt x="11015" y="802"/>
                </a:lnTo>
                <a:lnTo>
                  <a:pt x="11032" y="800"/>
                </a:lnTo>
                <a:lnTo>
                  <a:pt x="11051" y="799"/>
                </a:lnTo>
                <a:lnTo>
                  <a:pt x="11069" y="799"/>
                </a:lnTo>
                <a:lnTo>
                  <a:pt x="11090" y="800"/>
                </a:lnTo>
                <a:lnTo>
                  <a:pt x="11110" y="801"/>
                </a:lnTo>
                <a:lnTo>
                  <a:pt x="11130" y="802"/>
                </a:lnTo>
                <a:lnTo>
                  <a:pt x="11148" y="806"/>
                </a:lnTo>
                <a:lnTo>
                  <a:pt x="11167" y="810"/>
                </a:lnTo>
                <a:lnTo>
                  <a:pt x="11185" y="815"/>
                </a:lnTo>
                <a:lnTo>
                  <a:pt x="11202" y="820"/>
                </a:lnTo>
                <a:lnTo>
                  <a:pt x="11220" y="826"/>
                </a:lnTo>
                <a:lnTo>
                  <a:pt x="11236" y="833"/>
                </a:lnTo>
                <a:lnTo>
                  <a:pt x="11253" y="841"/>
                </a:lnTo>
                <a:lnTo>
                  <a:pt x="11268" y="850"/>
                </a:lnTo>
                <a:lnTo>
                  <a:pt x="11284" y="860"/>
                </a:lnTo>
                <a:lnTo>
                  <a:pt x="11299" y="870"/>
                </a:lnTo>
                <a:lnTo>
                  <a:pt x="11312" y="881"/>
                </a:lnTo>
                <a:lnTo>
                  <a:pt x="11327" y="894"/>
                </a:lnTo>
                <a:lnTo>
                  <a:pt x="11340" y="907"/>
                </a:lnTo>
                <a:lnTo>
                  <a:pt x="11353" y="921"/>
                </a:lnTo>
                <a:lnTo>
                  <a:pt x="11364" y="936"/>
                </a:lnTo>
                <a:lnTo>
                  <a:pt x="11375" y="950"/>
                </a:lnTo>
                <a:lnTo>
                  <a:pt x="11387" y="966"/>
                </a:lnTo>
                <a:lnTo>
                  <a:pt x="11395" y="982"/>
                </a:lnTo>
                <a:lnTo>
                  <a:pt x="11404" y="1000"/>
                </a:lnTo>
                <a:lnTo>
                  <a:pt x="11412" y="1018"/>
                </a:lnTo>
                <a:lnTo>
                  <a:pt x="11419" y="1036"/>
                </a:lnTo>
                <a:lnTo>
                  <a:pt x="11425" y="1055"/>
                </a:lnTo>
                <a:lnTo>
                  <a:pt x="11431" y="1075"/>
                </a:lnTo>
                <a:lnTo>
                  <a:pt x="11435" y="1095"/>
                </a:lnTo>
                <a:lnTo>
                  <a:pt x="11438" y="1116"/>
                </a:lnTo>
                <a:lnTo>
                  <a:pt x="11442" y="1138"/>
                </a:lnTo>
                <a:lnTo>
                  <a:pt x="11443" y="1160"/>
                </a:lnTo>
                <a:lnTo>
                  <a:pt x="11445" y="1182"/>
                </a:lnTo>
                <a:lnTo>
                  <a:pt x="11446" y="1207"/>
                </a:lnTo>
                <a:lnTo>
                  <a:pt x="11445" y="1244"/>
                </a:lnTo>
                <a:lnTo>
                  <a:pt x="11442" y="1280"/>
                </a:lnTo>
                <a:lnTo>
                  <a:pt x="11438" y="1313"/>
                </a:lnTo>
                <a:lnTo>
                  <a:pt x="11433" y="1345"/>
                </a:lnTo>
                <a:lnTo>
                  <a:pt x="11427" y="1374"/>
                </a:lnTo>
                <a:lnTo>
                  <a:pt x="11419" y="1402"/>
                </a:lnTo>
                <a:lnTo>
                  <a:pt x="11410" y="1427"/>
                </a:lnTo>
                <a:lnTo>
                  <a:pt x="11399" y="1450"/>
                </a:lnTo>
                <a:lnTo>
                  <a:pt x="11387" y="1471"/>
                </a:lnTo>
                <a:lnTo>
                  <a:pt x="11373" y="1492"/>
                </a:lnTo>
                <a:lnTo>
                  <a:pt x="11358" y="1511"/>
                </a:lnTo>
                <a:lnTo>
                  <a:pt x="11342" y="1529"/>
                </a:lnTo>
                <a:lnTo>
                  <a:pt x="11324" y="1545"/>
                </a:lnTo>
                <a:lnTo>
                  <a:pt x="11305" y="1561"/>
                </a:lnTo>
                <a:lnTo>
                  <a:pt x="11285" y="1575"/>
                </a:lnTo>
                <a:lnTo>
                  <a:pt x="11263" y="1588"/>
                </a:lnTo>
                <a:lnTo>
                  <a:pt x="11241" y="1600"/>
                </a:lnTo>
                <a:lnTo>
                  <a:pt x="11217" y="1609"/>
                </a:lnTo>
                <a:lnTo>
                  <a:pt x="11194" y="1618"/>
                </a:lnTo>
                <a:lnTo>
                  <a:pt x="11170" y="1624"/>
                </a:lnTo>
                <a:lnTo>
                  <a:pt x="11146" y="1630"/>
                </a:lnTo>
                <a:lnTo>
                  <a:pt x="11121" y="1634"/>
                </a:lnTo>
                <a:lnTo>
                  <a:pt x="11095" y="1637"/>
                </a:lnTo>
                <a:lnTo>
                  <a:pt x="11069" y="1637"/>
                </a:lnTo>
                <a:lnTo>
                  <a:pt x="11048" y="1637"/>
                </a:lnTo>
                <a:lnTo>
                  <a:pt x="11028" y="1635"/>
                </a:lnTo>
                <a:lnTo>
                  <a:pt x="11009" y="1633"/>
                </a:lnTo>
                <a:lnTo>
                  <a:pt x="10989" y="1630"/>
                </a:lnTo>
                <a:lnTo>
                  <a:pt x="10970" y="1627"/>
                </a:lnTo>
                <a:lnTo>
                  <a:pt x="10952" y="1622"/>
                </a:lnTo>
                <a:lnTo>
                  <a:pt x="10933" y="1617"/>
                </a:lnTo>
                <a:lnTo>
                  <a:pt x="10916" y="1609"/>
                </a:lnTo>
                <a:lnTo>
                  <a:pt x="10900" y="1603"/>
                </a:lnTo>
                <a:lnTo>
                  <a:pt x="10883" y="1595"/>
                </a:lnTo>
                <a:lnTo>
                  <a:pt x="10868" y="1586"/>
                </a:lnTo>
                <a:lnTo>
                  <a:pt x="10852" y="1576"/>
                </a:lnTo>
                <a:lnTo>
                  <a:pt x="10837" y="1566"/>
                </a:lnTo>
                <a:lnTo>
                  <a:pt x="10823" y="1554"/>
                </a:lnTo>
                <a:lnTo>
                  <a:pt x="10810" y="1542"/>
                </a:lnTo>
                <a:lnTo>
                  <a:pt x="10796" y="1529"/>
                </a:lnTo>
                <a:lnTo>
                  <a:pt x="10784" y="1516"/>
                </a:lnTo>
                <a:lnTo>
                  <a:pt x="10771" y="1501"/>
                </a:lnTo>
                <a:lnTo>
                  <a:pt x="10760" y="1485"/>
                </a:lnTo>
                <a:lnTo>
                  <a:pt x="10750" y="1469"/>
                </a:lnTo>
                <a:lnTo>
                  <a:pt x="10740" y="1453"/>
                </a:lnTo>
                <a:lnTo>
                  <a:pt x="10732" y="1434"/>
                </a:lnTo>
                <a:lnTo>
                  <a:pt x="10724" y="1416"/>
                </a:lnTo>
                <a:lnTo>
                  <a:pt x="10718" y="1397"/>
                </a:lnTo>
                <a:lnTo>
                  <a:pt x="10712" y="1377"/>
                </a:lnTo>
                <a:lnTo>
                  <a:pt x="10706" y="1356"/>
                </a:lnTo>
                <a:lnTo>
                  <a:pt x="10702" y="1335"/>
                </a:lnTo>
                <a:lnTo>
                  <a:pt x="10699" y="1313"/>
                </a:lnTo>
                <a:lnTo>
                  <a:pt x="10695" y="1291"/>
                </a:lnTo>
                <a:lnTo>
                  <a:pt x="10694" y="1268"/>
                </a:lnTo>
                <a:lnTo>
                  <a:pt x="10692" y="1243"/>
                </a:lnTo>
                <a:lnTo>
                  <a:pt x="10692" y="1218"/>
                </a:lnTo>
                <a:close/>
                <a:moveTo>
                  <a:pt x="10832" y="1218"/>
                </a:moveTo>
                <a:lnTo>
                  <a:pt x="10832" y="1255"/>
                </a:lnTo>
                <a:lnTo>
                  <a:pt x="10836" y="1290"/>
                </a:lnTo>
                <a:lnTo>
                  <a:pt x="10838" y="1307"/>
                </a:lnTo>
                <a:lnTo>
                  <a:pt x="10841" y="1323"/>
                </a:lnTo>
                <a:lnTo>
                  <a:pt x="10844" y="1338"/>
                </a:lnTo>
                <a:lnTo>
                  <a:pt x="10848" y="1353"/>
                </a:lnTo>
                <a:lnTo>
                  <a:pt x="10853" y="1368"/>
                </a:lnTo>
                <a:lnTo>
                  <a:pt x="10858" y="1380"/>
                </a:lnTo>
                <a:lnTo>
                  <a:pt x="10863" y="1393"/>
                </a:lnTo>
                <a:lnTo>
                  <a:pt x="10869" y="1406"/>
                </a:lnTo>
                <a:lnTo>
                  <a:pt x="10876" y="1417"/>
                </a:lnTo>
                <a:lnTo>
                  <a:pt x="10883" y="1428"/>
                </a:lnTo>
                <a:lnTo>
                  <a:pt x="10891" y="1439"/>
                </a:lnTo>
                <a:lnTo>
                  <a:pt x="10899" y="1449"/>
                </a:lnTo>
                <a:lnTo>
                  <a:pt x="10907" y="1458"/>
                </a:lnTo>
                <a:lnTo>
                  <a:pt x="10916" y="1466"/>
                </a:lnTo>
                <a:lnTo>
                  <a:pt x="10926" y="1475"/>
                </a:lnTo>
                <a:lnTo>
                  <a:pt x="10934" y="1482"/>
                </a:lnTo>
                <a:lnTo>
                  <a:pt x="10944" y="1490"/>
                </a:lnTo>
                <a:lnTo>
                  <a:pt x="10954" y="1496"/>
                </a:lnTo>
                <a:lnTo>
                  <a:pt x="10964" y="1501"/>
                </a:lnTo>
                <a:lnTo>
                  <a:pt x="10975" y="1506"/>
                </a:lnTo>
                <a:lnTo>
                  <a:pt x="10986" y="1511"/>
                </a:lnTo>
                <a:lnTo>
                  <a:pt x="10997" y="1514"/>
                </a:lnTo>
                <a:lnTo>
                  <a:pt x="11009" y="1518"/>
                </a:lnTo>
                <a:lnTo>
                  <a:pt x="11020" y="1521"/>
                </a:lnTo>
                <a:lnTo>
                  <a:pt x="11032" y="1523"/>
                </a:lnTo>
                <a:lnTo>
                  <a:pt x="11044" y="1524"/>
                </a:lnTo>
                <a:lnTo>
                  <a:pt x="11057" y="1525"/>
                </a:lnTo>
                <a:lnTo>
                  <a:pt x="11069" y="1525"/>
                </a:lnTo>
                <a:lnTo>
                  <a:pt x="11081" y="1525"/>
                </a:lnTo>
                <a:lnTo>
                  <a:pt x="11094" y="1524"/>
                </a:lnTo>
                <a:lnTo>
                  <a:pt x="11106" y="1523"/>
                </a:lnTo>
                <a:lnTo>
                  <a:pt x="11117" y="1521"/>
                </a:lnTo>
                <a:lnTo>
                  <a:pt x="11130" y="1518"/>
                </a:lnTo>
                <a:lnTo>
                  <a:pt x="11141" y="1514"/>
                </a:lnTo>
                <a:lnTo>
                  <a:pt x="11152" y="1511"/>
                </a:lnTo>
                <a:lnTo>
                  <a:pt x="11162" y="1506"/>
                </a:lnTo>
                <a:lnTo>
                  <a:pt x="11173" y="1501"/>
                </a:lnTo>
                <a:lnTo>
                  <a:pt x="11183" y="1496"/>
                </a:lnTo>
                <a:lnTo>
                  <a:pt x="11193" y="1488"/>
                </a:lnTo>
                <a:lnTo>
                  <a:pt x="11202" y="1482"/>
                </a:lnTo>
                <a:lnTo>
                  <a:pt x="11211" y="1475"/>
                </a:lnTo>
                <a:lnTo>
                  <a:pt x="11221" y="1466"/>
                </a:lnTo>
                <a:lnTo>
                  <a:pt x="11230" y="1458"/>
                </a:lnTo>
                <a:lnTo>
                  <a:pt x="11238" y="1449"/>
                </a:lnTo>
                <a:lnTo>
                  <a:pt x="11247" y="1438"/>
                </a:lnTo>
                <a:lnTo>
                  <a:pt x="11254" y="1428"/>
                </a:lnTo>
                <a:lnTo>
                  <a:pt x="11262" y="1417"/>
                </a:lnTo>
                <a:lnTo>
                  <a:pt x="11268" y="1405"/>
                </a:lnTo>
                <a:lnTo>
                  <a:pt x="11274" y="1392"/>
                </a:lnTo>
                <a:lnTo>
                  <a:pt x="11279" y="1380"/>
                </a:lnTo>
                <a:lnTo>
                  <a:pt x="11284" y="1365"/>
                </a:lnTo>
                <a:lnTo>
                  <a:pt x="11289" y="1351"/>
                </a:lnTo>
                <a:lnTo>
                  <a:pt x="11293" y="1337"/>
                </a:lnTo>
                <a:lnTo>
                  <a:pt x="11296" y="1321"/>
                </a:lnTo>
                <a:lnTo>
                  <a:pt x="11299" y="1305"/>
                </a:lnTo>
                <a:lnTo>
                  <a:pt x="11301" y="1287"/>
                </a:lnTo>
                <a:lnTo>
                  <a:pt x="11305" y="1251"/>
                </a:lnTo>
                <a:lnTo>
                  <a:pt x="11306" y="1213"/>
                </a:lnTo>
                <a:lnTo>
                  <a:pt x="11305" y="1177"/>
                </a:lnTo>
                <a:lnTo>
                  <a:pt x="11301" y="1144"/>
                </a:lnTo>
                <a:lnTo>
                  <a:pt x="11299" y="1128"/>
                </a:lnTo>
                <a:lnTo>
                  <a:pt x="11296" y="1112"/>
                </a:lnTo>
                <a:lnTo>
                  <a:pt x="11293" y="1097"/>
                </a:lnTo>
                <a:lnTo>
                  <a:pt x="11289" y="1082"/>
                </a:lnTo>
                <a:lnTo>
                  <a:pt x="11284" y="1069"/>
                </a:lnTo>
                <a:lnTo>
                  <a:pt x="11279" y="1056"/>
                </a:lnTo>
                <a:lnTo>
                  <a:pt x="11274" y="1043"/>
                </a:lnTo>
                <a:lnTo>
                  <a:pt x="11268" y="1032"/>
                </a:lnTo>
                <a:lnTo>
                  <a:pt x="11261" y="1019"/>
                </a:lnTo>
                <a:lnTo>
                  <a:pt x="11253" y="1008"/>
                </a:lnTo>
                <a:lnTo>
                  <a:pt x="11246" y="998"/>
                </a:lnTo>
                <a:lnTo>
                  <a:pt x="11238" y="989"/>
                </a:lnTo>
                <a:lnTo>
                  <a:pt x="11220" y="970"/>
                </a:lnTo>
                <a:lnTo>
                  <a:pt x="11201" y="955"/>
                </a:lnTo>
                <a:lnTo>
                  <a:pt x="11193" y="948"/>
                </a:lnTo>
                <a:lnTo>
                  <a:pt x="11183" y="942"/>
                </a:lnTo>
                <a:lnTo>
                  <a:pt x="11172" y="936"/>
                </a:lnTo>
                <a:lnTo>
                  <a:pt x="11162" y="931"/>
                </a:lnTo>
                <a:lnTo>
                  <a:pt x="11151" y="927"/>
                </a:lnTo>
                <a:lnTo>
                  <a:pt x="11139" y="923"/>
                </a:lnTo>
                <a:lnTo>
                  <a:pt x="11128" y="919"/>
                </a:lnTo>
                <a:lnTo>
                  <a:pt x="11117" y="917"/>
                </a:lnTo>
                <a:lnTo>
                  <a:pt x="11106" y="915"/>
                </a:lnTo>
                <a:lnTo>
                  <a:pt x="11094" y="913"/>
                </a:lnTo>
                <a:lnTo>
                  <a:pt x="11081" y="912"/>
                </a:lnTo>
                <a:lnTo>
                  <a:pt x="11069" y="912"/>
                </a:lnTo>
                <a:lnTo>
                  <a:pt x="11044" y="913"/>
                </a:lnTo>
                <a:lnTo>
                  <a:pt x="11020" y="917"/>
                </a:lnTo>
                <a:lnTo>
                  <a:pt x="11009" y="919"/>
                </a:lnTo>
                <a:lnTo>
                  <a:pt x="10997" y="922"/>
                </a:lnTo>
                <a:lnTo>
                  <a:pt x="10986" y="927"/>
                </a:lnTo>
                <a:lnTo>
                  <a:pt x="10975" y="931"/>
                </a:lnTo>
                <a:lnTo>
                  <a:pt x="10964" y="936"/>
                </a:lnTo>
                <a:lnTo>
                  <a:pt x="10954" y="942"/>
                </a:lnTo>
                <a:lnTo>
                  <a:pt x="10944" y="948"/>
                </a:lnTo>
                <a:lnTo>
                  <a:pt x="10934" y="954"/>
                </a:lnTo>
                <a:lnTo>
                  <a:pt x="10926" y="963"/>
                </a:lnTo>
                <a:lnTo>
                  <a:pt x="10916" y="970"/>
                </a:lnTo>
                <a:lnTo>
                  <a:pt x="10907" y="979"/>
                </a:lnTo>
                <a:lnTo>
                  <a:pt x="10899" y="989"/>
                </a:lnTo>
                <a:lnTo>
                  <a:pt x="10891" y="997"/>
                </a:lnTo>
                <a:lnTo>
                  <a:pt x="10883" y="1008"/>
                </a:lnTo>
                <a:lnTo>
                  <a:pt x="10876" y="1019"/>
                </a:lnTo>
                <a:lnTo>
                  <a:pt x="10869" y="1031"/>
                </a:lnTo>
                <a:lnTo>
                  <a:pt x="10863" y="1043"/>
                </a:lnTo>
                <a:lnTo>
                  <a:pt x="10858" y="1056"/>
                </a:lnTo>
                <a:lnTo>
                  <a:pt x="10853" y="1070"/>
                </a:lnTo>
                <a:lnTo>
                  <a:pt x="10848" y="1084"/>
                </a:lnTo>
                <a:lnTo>
                  <a:pt x="10844" y="1098"/>
                </a:lnTo>
                <a:lnTo>
                  <a:pt x="10841" y="1113"/>
                </a:lnTo>
                <a:lnTo>
                  <a:pt x="10838" y="1129"/>
                </a:lnTo>
                <a:lnTo>
                  <a:pt x="10836" y="1147"/>
                </a:lnTo>
                <a:lnTo>
                  <a:pt x="10832" y="1181"/>
                </a:lnTo>
                <a:lnTo>
                  <a:pt x="10832" y="1218"/>
                </a:lnTo>
                <a:close/>
                <a:moveTo>
                  <a:pt x="11556" y="1619"/>
                </a:moveTo>
                <a:lnTo>
                  <a:pt x="11556" y="816"/>
                </a:lnTo>
                <a:lnTo>
                  <a:pt x="11679" y="816"/>
                </a:lnTo>
                <a:lnTo>
                  <a:pt x="11679" y="939"/>
                </a:lnTo>
                <a:lnTo>
                  <a:pt x="11690" y="918"/>
                </a:lnTo>
                <a:lnTo>
                  <a:pt x="11702" y="900"/>
                </a:lnTo>
                <a:lnTo>
                  <a:pt x="11713" y="882"/>
                </a:lnTo>
                <a:lnTo>
                  <a:pt x="11724" y="868"/>
                </a:lnTo>
                <a:lnTo>
                  <a:pt x="11735" y="855"/>
                </a:lnTo>
                <a:lnTo>
                  <a:pt x="11745" y="843"/>
                </a:lnTo>
                <a:lnTo>
                  <a:pt x="11756" y="834"/>
                </a:lnTo>
                <a:lnTo>
                  <a:pt x="11766" y="826"/>
                </a:lnTo>
                <a:lnTo>
                  <a:pt x="11776" y="820"/>
                </a:lnTo>
                <a:lnTo>
                  <a:pt x="11787" y="815"/>
                </a:lnTo>
                <a:lnTo>
                  <a:pt x="11797" y="810"/>
                </a:lnTo>
                <a:lnTo>
                  <a:pt x="11808" y="806"/>
                </a:lnTo>
                <a:lnTo>
                  <a:pt x="11819" y="802"/>
                </a:lnTo>
                <a:lnTo>
                  <a:pt x="11830" y="801"/>
                </a:lnTo>
                <a:lnTo>
                  <a:pt x="11841" y="800"/>
                </a:lnTo>
                <a:lnTo>
                  <a:pt x="11853" y="799"/>
                </a:lnTo>
                <a:lnTo>
                  <a:pt x="11871" y="800"/>
                </a:lnTo>
                <a:lnTo>
                  <a:pt x="11888" y="801"/>
                </a:lnTo>
                <a:lnTo>
                  <a:pt x="11905" y="805"/>
                </a:lnTo>
                <a:lnTo>
                  <a:pt x="11923" y="810"/>
                </a:lnTo>
                <a:lnTo>
                  <a:pt x="11940" y="816"/>
                </a:lnTo>
                <a:lnTo>
                  <a:pt x="11958" y="823"/>
                </a:lnTo>
                <a:lnTo>
                  <a:pt x="11976" y="832"/>
                </a:lnTo>
                <a:lnTo>
                  <a:pt x="11993" y="842"/>
                </a:lnTo>
                <a:lnTo>
                  <a:pt x="11945" y="968"/>
                </a:lnTo>
                <a:lnTo>
                  <a:pt x="11933" y="961"/>
                </a:lnTo>
                <a:lnTo>
                  <a:pt x="11920" y="955"/>
                </a:lnTo>
                <a:lnTo>
                  <a:pt x="11908" y="950"/>
                </a:lnTo>
                <a:lnTo>
                  <a:pt x="11895" y="947"/>
                </a:lnTo>
                <a:lnTo>
                  <a:pt x="11883" y="944"/>
                </a:lnTo>
                <a:lnTo>
                  <a:pt x="11871" y="942"/>
                </a:lnTo>
                <a:lnTo>
                  <a:pt x="11858" y="940"/>
                </a:lnTo>
                <a:lnTo>
                  <a:pt x="11846" y="939"/>
                </a:lnTo>
                <a:lnTo>
                  <a:pt x="11835" y="940"/>
                </a:lnTo>
                <a:lnTo>
                  <a:pt x="11824" y="942"/>
                </a:lnTo>
                <a:lnTo>
                  <a:pt x="11814" y="943"/>
                </a:lnTo>
                <a:lnTo>
                  <a:pt x="11804" y="947"/>
                </a:lnTo>
                <a:lnTo>
                  <a:pt x="11794" y="950"/>
                </a:lnTo>
                <a:lnTo>
                  <a:pt x="11784" y="955"/>
                </a:lnTo>
                <a:lnTo>
                  <a:pt x="11774" y="960"/>
                </a:lnTo>
                <a:lnTo>
                  <a:pt x="11766" y="966"/>
                </a:lnTo>
                <a:lnTo>
                  <a:pt x="11757" y="974"/>
                </a:lnTo>
                <a:lnTo>
                  <a:pt x="11750" y="981"/>
                </a:lnTo>
                <a:lnTo>
                  <a:pt x="11742" y="990"/>
                </a:lnTo>
                <a:lnTo>
                  <a:pt x="11736" y="998"/>
                </a:lnTo>
                <a:lnTo>
                  <a:pt x="11730" y="1008"/>
                </a:lnTo>
                <a:lnTo>
                  <a:pt x="11725" y="1018"/>
                </a:lnTo>
                <a:lnTo>
                  <a:pt x="11720" y="1029"/>
                </a:lnTo>
                <a:lnTo>
                  <a:pt x="11715" y="1040"/>
                </a:lnTo>
                <a:lnTo>
                  <a:pt x="11710" y="1059"/>
                </a:lnTo>
                <a:lnTo>
                  <a:pt x="11705" y="1077"/>
                </a:lnTo>
                <a:lnTo>
                  <a:pt x="11702" y="1097"/>
                </a:lnTo>
                <a:lnTo>
                  <a:pt x="11699" y="1117"/>
                </a:lnTo>
                <a:lnTo>
                  <a:pt x="11697" y="1137"/>
                </a:lnTo>
                <a:lnTo>
                  <a:pt x="11694" y="1158"/>
                </a:lnTo>
                <a:lnTo>
                  <a:pt x="11693" y="1179"/>
                </a:lnTo>
                <a:lnTo>
                  <a:pt x="11693" y="1200"/>
                </a:lnTo>
                <a:lnTo>
                  <a:pt x="11693" y="1619"/>
                </a:lnTo>
                <a:lnTo>
                  <a:pt x="11556" y="1619"/>
                </a:lnTo>
                <a:close/>
                <a:moveTo>
                  <a:pt x="12553" y="1519"/>
                </a:moveTo>
                <a:lnTo>
                  <a:pt x="12534" y="1534"/>
                </a:lnTo>
                <a:lnTo>
                  <a:pt x="12514" y="1549"/>
                </a:lnTo>
                <a:lnTo>
                  <a:pt x="12496" y="1563"/>
                </a:lnTo>
                <a:lnTo>
                  <a:pt x="12478" y="1574"/>
                </a:lnTo>
                <a:lnTo>
                  <a:pt x="12460" y="1585"/>
                </a:lnTo>
                <a:lnTo>
                  <a:pt x="12441" y="1595"/>
                </a:lnTo>
                <a:lnTo>
                  <a:pt x="12424" y="1603"/>
                </a:lnTo>
                <a:lnTo>
                  <a:pt x="12407" y="1611"/>
                </a:lnTo>
                <a:lnTo>
                  <a:pt x="12388" y="1617"/>
                </a:lnTo>
                <a:lnTo>
                  <a:pt x="12371" y="1622"/>
                </a:lnTo>
                <a:lnTo>
                  <a:pt x="12353" y="1627"/>
                </a:lnTo>
                <a:lnTo>
                  <a:pt x="12334" y="1630"/>
                </a:lnTo>
                <a:lnTo>
                  <a:pt x="12314" y="1633"/>
                </a:lnTo>
                <a:lnTo>
                  <a:pt x="12296" y="1635"/>
                </a:lnTo>
                <a:lnTo>
                  <a:pt x="12276" y="1637"/>
                </a:lnTo>
                <a:lnTo>
                  <a:pt x="12256" y="1637"/>
                </a:lnTo>
                <a:lnTo>
                  <a:pt x="12223" y="1635"/>
                </a:lnTo>
                <a:lnTo>
                  <a:pt x="12193" y="1633"/>
                </a:lnTo>
                <a:lnTo>
                  <a:pt x="12165" y="1628"/>
                </a:lnTo>
                <a:lnTo>
                  <a:pt x="12139" y="1621"/>
                </a:lnTo>
                <a:lnTo>
                  <a:pt x="12125" y="1617"/>
                </a:lnTo>
                <a:lnTo>
                  <a:pt x="12114" y="1612"/>
                </a:lnTo>
                <a:lnTo>
                  <a:pt x="12102" y="1607"/>
                </a:lnTo>
                <a:lnTo>
                  <a:pt x="12091" y="1601"/>
                </a:lnTo>
                <a:lnTo>
                  <a:pt x="12081" y="1595"/>
                </a:lnTo>
                <a:lnTo>
                  <a:pt x="12071" y="1587"/>
                </a:lnTo>
                <a:lnTo>
                  <a:pt x="12061" y="1580"/>
                </a:lnTo>
                <a:lnTo>
                  <a:pt x="12051" y="1572"/>
                </a:lnTo>
                <a:lnTo>
                  <a:pt x="12035" y="1555"/>
                </a:lnTo>
                <a:lnTo>
                  <a:pt x="12020" y="1538"/>
                </a:lnTo>
                <a:lnTo>
                  <a:pt x="12014" y="1529"/>
                </a:lnTo>
                <a:lnTo>
                  <a:pt x="12008" y="1519"/>
                </a:lnTo>
                <a:lnTo>
                  <a:pt x="12003" y="1509"/>
                </a:lnTo>
                <a:lnTo>
                  <a:pt x="11998" y="1500"/>
                </a:lnTo>
                <a:lnTo>
                  <a:pt x="11991" y="1477"/>
                </a:lnTo>
                <a:lnTo>
                  <a:pt x="11984" y="1455"/>
                </a:lnTo>
                <a:lnTo>
                  <a:pt x="11982" y="1432"/>
                </a:lnTo>
                <a:lnTo>
                  <a:pt x="11981" y="1407"/>
                </a:lnTo>
                <a:lnTo>
                  <a:pt x="11981" y="1393"/>
                </a:lnTo>
                <a:lnTo>
                  <a:pt x="11982" y="1379"/>
                </a:lnTo>
                <a:lnTo>
                  <a:pt x="11984" y="1365"/>
                </a:lnTo>
                <a:lnTo>
                  <a:pt x="11987" y="1351"/>
                </a:lnTo>
                <a:lnTo>
                  <a:pt x="11991" y="1338"/>
                </a:lnTo>
                <a:lnTo>
                  <a:pt x="11996" y="1326"/>
                </a:lnTo>
                <a:lnTo>
                  <a:pt x="12000" y="1312"/>
                </a:lnTo>
                <a:lnTo>
                  <a:pt x="12007" y="1300"/>
                </a:lnTo>
                <a:lnTo>
                  <a:pt x="12014" y="1289"/>
                </a:lnTo>
                <a:lnTo>
                  <a:pt x="12021" y="1276"/>
                </a:lnTo>
                <a:lnTo>
                  <a:pt x="12030" y="1266"/>
                </a:lnTo>
                <a:lnTo>
                  <a:pt x="12039" y="1256"/>
                </a:lnTo>
                <a:lnTo>
                  <a:pt x="12047" y="1247"/>
                </a:lnTo>
                <a:lnTo>
                  <a:pt x="12057" y="1238"/>
                </a:lnTo>
                <a:lnTo>
                  <a:pt x="12067" y="1229"/>
                </a:lnTo>
                <a:lnTo>
                  <a:pt x="12078" y="1222"/>
                </a:lnTo>
                <a:lnTo>
                  <a:pt x="12101" y="1208"/>
                </a:lnTo>
                <a:lnTo>
                  <a:pt x="12124" y="1196"/>
                </a:lnTo>
                <a:lnTo>
                  <a:pt x="12150" y="1186"/>
                </a:lnTo>
                <a:lnTo>
                  <a:pt x="12176" y="1177"/>
                </a:lnTo>
                <a:lnTo>
                  <a:pt x="12198" y="1173"/>
                </a:lnTo>
                <a:lnTo>
                  <a:pt x="12227" y="1168"/>
                </a:lnTo>
                <a:lnTo>
                  <a:pt x="12260" y="1161"/>
                </a:lnTo>
                <a:lnTo>
                  <a:pt x="12297" y="1156"/>
                </a:lnTo>
                <a:lnTo>
                  <a:pt x="12338" y="1152"/>
                </a:lnTo>
                <a:lnTo>
                  <a:pt x="12375" y="1147"/>
                </a:lnTo>
                <a:lnTo>
                  <a:pt x="12409" y="1142"/>
                </a:lnTo>
                <a:lnTo>
                  <a:pt x="12441" y="1135"/>
                </a:lnTo>
                <a:lnTo>
                  <a:pt x="12470" y="1129"/>
                </a:lnTo>
                <a:lnTo>
                  <a:pt x="12497" y="1123"/>
                </a:lnTo>
                <a:lnTo>
                  <a:pt x="12520" y="1117"/>
                </a:lnTo>
                <a:lnTo>
                  <a:pt x="12541" y="1110"/>
                </a:lnTo>
                <a:lnTo>
                  <a:pt x="12541" y="1087"/>
                </a:lnTo>
                <a:lnTo>
                  <a:pt x="12541" y="1075"/>
                </a:lnTo>
                <a:lnTo>
                  <a:pt x="12541" y="1055"/>
                </a:lnTo>
                <a:lnTo>
                  <a:pt x="12539" y="1037"/>
                </a:lnTo>
                <a:lnTo>
                  <a:pt x="12537" y="1019"/>
                </a:lnTo>
                <a:lnTo>
                  <a:pt x="12532" y="1005"/>
                </a:lnTo>
                <a:lnTo>
                  <a:pt x="12527" y="990"/>
                </a:lnTo>
                <a:lnTo>
                  <a:pt x="12519" y="977"/>
                </a:lnTo>
                <a:lnTo>
                  <a:pt x="12512" y="968"/>
                </a:lnTo>
                <a:lnTo>
                  <a:pt x="12503" y="958"/>
                </a:lnTo>
                <a:lnTo>
                  <a:pt x="12490" y="947"/>
                </a:lnTo>
                <a:lnTo>
                  <a:pt x="12474" y="938"/>
                </a:lnTo>
                <a:lnTo>
                  <a:pt x="12456" y="929"/>
                </a:lnTo>
                <a:lnTo>
                  <a:pt x="12438" y="923"/>
                </a:lnTo>
                <a:lnTo>
                  <a:pt x="12418" y="918"/>
                </a:lnTo>
                <a:lnTo>
                  <a:pt x="12396" y="915"/>
                </a:lnTo>
                <a:lnTo>
                  <a:pt x="12372" y="912"/>
                </a:lnTo>
                <a:lnTo>
                  <a:pt x="12348" y="912"/>
                </a:lnTo>
                <a:lnTo>
                  <a:pt x="12324" y="912"/>
                </a:lnTo>
                <a:lnTo>
                  <a:pt x="12302" y="915"/>
                </a:lnTo>
                <a:lnTo>
                  <a:pt x="12282" y="917"/>
                </a:lnTo>
                <a:lnTo>
                  <a:pt x="12264" y="921"/>
                </a:lnTo>
                <a:lnTo>
                  <a:pt x="12246" y="926"/>
                </a:lnTo>
                <a:lnTo>
                  <a:pt x="12231" y="931"/>
                </a:lnTo>
                <a:lnTo>
                  <a:pt x="12217" y="938"/>
                </a:lnTo>
                <a:lnTo>
                  <a:pt x="12206" y="945"/>
                </a:lnTo>
                <a:lnTo>
                  <a:pt x="12194" y="955"/>
                </a:lnTo>
                <a:lnTo>
                  <a:pt x="12183" y="965"/>
                </a:lnTo>
                <a:lnTo>
                  <a:pt x="12173" y="979"/>
                </a:lnTo>
                <a:lnTo>
                  <a:pt x="12165" y="992"/>
                </a:lnTo>
                <a:lnTo>
                  <a:pt x="12157" y="1008"/>
                </a:lnTo>
                <a:lnTo>
                  <a:pt x="12150" y="1026"/>
                </a:lnTo>
                <a:lnTo>
                  <a:pt x="12143" y="1044"/>
                </a:lnTo>
                <a:lnTo>
                  <a:pt x="12138" y="1065"/>
                </a:lnTo>
                <a:lnTo>
                  <a:pt x="12004" y="1047"/>
                </a:lnTo>
                <a:lnTo>
                  <a:pt x="12009" y="1026"/>
                </a:lnTo>
                <a:lnTo>
                  <a:pt x="12014" y="1006"/>
                </a:lnTo>
                <a:lnTo>
                  <a:pt x="12020" y="987"/>
                </a:lnTo>
                <a:lnTo>
                  <a:pt x="12028" y="969"/>
                </a:lnTo>
                <a:lnTo>
                  <a:pt x="12035" y="953"/>
                </a:lnTo>
                <a:lnTo>
                  <a:pt x="12044" y="937"/>
                </a:lnTo>
                <a:lnTo>
                  <a:pt x="12054" y="922"/>
                </a:lnTo>
                <a:lnTo>
                  <a:pt x="12063" y="908"/>
                </a:lnTo>
                <a:lnTo>
                  <a:pt x="12075" y="896"/>
                </a:lnTo>
                <a:lnTo>
                  <a:pt x="12087" y="884"/>
                </a:lnTo>
                <a:lnTo>
                  <a:pt x="12101" y="873"/>
                </a:lnTo>
                <a:lnTo>
                  <a:pt x="12115" y="861"/>
                </a:lnTo>
                <a:lnTo>
                  <a:pt x="12130" y="852"/>
                </a:lnTo>
                <a:lnTo>
                  <a:pt x="12147" y="843"/>
                </a:lnTo>
                <a:lnTo>
                  <a:pt x="12165" y="834"/>
                </a:lnTo>
                <a:lnTo>
                  <a:pt x="12185" y="827"/>
                </a:lnTo>
                <a:lnTo>
                  <a:pt x="12204" y="821"/>
                </a:lnTo>
                <a:lnTo>
                  <a:pt x="12225" y="815"/>
                </a:lnTo>
                <a:lnTo>
                  <a:pt x="12248" y="810"/>
                </a:lnTo>
                <a:lnTo>
                  <a:pt x="12270" y="806"/>
                </a:lnTo>
                <a:lnTo>
                  <a:pt x="12293" y="802"/>
                </a:lnTo>
                <a:lnTo>
                  <a:pt x="12317" y="801"/>
                </a:lnTo>
                <a:lnTo>
                  <a:pt x="12341" y="800"/>
                </a:lnTo>
                <a:lnTo>
                  <a:pt x="12367" y="799"/>
                </a:lnTo>
                <a:lnTo>
                  <a:pt x="12393" y="799"/>
                </a:lnTo>
                <a:lnTo>
                  <a:pt x="12417" y="800"/>
                </a:lnTo>
                <a:lnTo>
                  <a:pt x="12439" y="802"/>
                </a:lnTo>
                <a:lnTo>
                  <a:pt x="12461" y="805"/>
                </a:lnTo>
                <a:lnTo>
                  <a:pt x="12481" y="808"/>
                </a:lnTo>
                <a:lnTo>
                  <a:pt x="12501" y="812"/>
                </a:lnTo>
                <a:lnTo>
                  <a:pt x="12519" y="817"/>
                </a:lnTo>
                <a:lnTo>
                  <a:pt x="12535" y="823"/>
                </a:lnTo>
                <a:lnTo>
                  <a:pt x="12551" y="829"/>
                </a:lnTo>
                <a:lnTo>
                  <a:pt x="12565" y="836"/>
                </a:lnTo>
                <a:lnTo>
                  <a:pt x="12579" y="843"/>
                </a:lnTo>
                <a:lnTo>
                  <a:pt x="12591" y="850"/>
                </a:lnTo>
                <a:lnTo>
                  <a:pt x="12603" y="858"/>
                </a:lnTo>
                <a:lnTo>
                  <a:pt x="12613" y="866"/>
                </a:lnTo>
                <a:lnTo>
                  <a:pt x="12622" y="875"/>
                </a:lnTo>
                <a:lnTo>
                  <a:pt x="12630" y="884"/>
                </a:lnTo>
                <a:lnTo>
                  <a:pt x="12638" y="894"/>
                </a:lnTo>
                <a:lnTo>
                  <a:pt x="12644" y="903"/>
                </a:lnTo>
                <a:lnTo>
                  <a:pt x="12650" y="915"/>
                </a:lnTo>
                <a:lnTo>
                  <a:pt x="12656" y="926"/>
                </a:lnTo>
                <a:lnTo>
                  <a:pt x="12661" y="938"/>
                </a:lnTo>
                <a:lnTo>
                  <a:pt x="12665" y="950"/>
                </a:lnTo>
                <a:lnTo>
                  <a:pt x="12670" y="963"/>
                </a:lnTo>
                <a:lnTo>
                  <a:pt x="12672" y="977"/>
                </a:lnTo>
                <a:lnTo>
                  <a:pt x="12676" y="997"/>
                </a:lnTo>
                <a:lnTo>
                  <a:pt x="12677" y="1026"/>
                </a:lnTo>
                <a:lnTo>
                  <a:pt x="12680" y="1060"/>
                </a:lnTo>
                <a:lnTo>
                  <a:pt x="12680" y="1102"/>
                </a:lnTo>
                <a:lnTo>
                  <a:pt x="12680" y="1282"/>
                </a:lnTo>
                <a:lnTo>
                  <a:pt x="12680" y="1328"/>
                </a:lnTo>
                <a:lnTo>
                  <a:pt x="12680" y="1369"/>
                </a:lnTo>
                <a:lnTo>
                  <a:pt x="12681" y="1406"/>
                </a:lnTo>
                <a:lnTo>
                  <a:pt x="12682" y="1438"/>
                </a:lnTo>
                <a:lnTo>
                  <a:pt x="12684" y="1465"/>
                </a:lnTo>
                <a:lnTo>
                  <a:pt x="12685" y="1488"/>
                </a:lnTo>
                <a:lnTo>
                  <a:pt x="12686" y="1508"/>
                </a:lnTo>
                <a:lnTo>
                  <a:pt x="12688" y="1523"/>
                </a:lnTo>
                <a:lnTo>
                  <a:pt x="12693" y="1548"/>
                </a:lnTo>
                <a:lnTo>
                  <a:pt x="12701" y="1572"/>
                </a:lnTo>
                <a:lnTo>
                  <a:pt x="12711" y="1596"/>
                </a:lnTo>
                <a:lnTo>
                  <a:pt x="12722" y="1619"/>
                </a:lnTo>
                <a:lnTo>
                  <a:pt x="12579" y="1619"/>
                </a:lnTo>
                <a:lnTo>
                  <a:pt x="12570" y="1597"/>
                </a:lnTo>
                <a:lnTo>
                  <a:pt x="12562" y="1574"/>
                </a:lnTo>
                <a:lnTo>
                  <a:pt x="12556" y="1546"/>
                </a:lnTo>
                <a:lnTo>
                  <a:pt x="12553" y="1519"/>
                </a:lnTo>
                <a:close/>
                <a:moveTo>
                  <a:pt x="12541" y="1217"/>
                </a:moveTo>
                <a:lnTo>
                  <a:pt x="12522" y="1224"/>
                </a:lnTo>
                <a:lnTo>
                  <a:pt x="12499" y="1232"/>
                </a:lnTo>
                <a:lnTo>
                  <a:pt x="12475" y="1238"/>
                </a:lnTo>
                <a:lnTo>
                  <a:pt x="12449" y="1245"/>
                </a:lnTo>
                <a:lnTo>
                  <a:pt x="12419" y="1251"/>
                </a:lnTo>
                <a:lnTo>
                  <a:pt x="12388" y="1258"/>
                </a:lnTo>
                <a:lnTo>
                  <a:pt x="12355" y="1263"/>
                </a:lnTo>
                <a:lnTo>
                  <a:pt x="12318" y="1269"/>
                </a:lnTo>
                <a:lnTo>
                  <a:pt x="12280" y="1275"/>
                </a:lnTo>
                <a:lnTo>
                  <a:pt x="12246" y="1281"/>
                </a:lnTo>
                <a:lnTo>
                  <a:pt x="12219" y="1289"/>
                </a:lnTo>
                <a:lnTo>
                  <a:pt x="12199" y="1295"/>
                </a:lnTo>
                <a:lnTo>
                  <a:pt x="12191" y="1300"/>
                </a:lnTo>
                <a:lnTo>
                  <a:pt x="12182" y="1303"/>
                </a:lnTo>
                <a:lnTo>
                  <a:pt x="12175" y="1308"/>
                </a:lnTo>
                <a:lnTo>
                  <a:pt x="12168" y="1314"/>
                </a:lnTo>
                <a:lnTo>
                  <a:pt x="12162" y="1319"/>
                </a:lnTo>
                <a:lnTo>
                  <a:pt x="12156" y="1326"/>
                </a:lnTo>
                <a:lnTo>
                  <a:pt x="12150" y="1332"/>
                </a:lnTo>
                <a:lnTo>
                  <a:pt x="12145" y="1339"/>
                </a:lnTo>
                <a:lnTo>
                  <a:pt x="12136" y="1354"/>
                </a:lnTo>
                <a:lnTo>
                  <a:pt x="12131" y="1370"/>
                </a:lnTo>
                <a:lnTo>
                  <a:pt x="12129" y="1377"/>
                </a:lnTo>
                <a:lnTo>
                  <a:pt x="12128" y="1386"/>
                </a:lnTo>
                <a:lnTo>
                  <a:pt x="12126" y="1395"/>
                </a:lnTo>
                <a:lnTo>
                  <a:pt x="12126" y="1403"/>
                </a:lnTo>
                <a:lnTo>
                  <a:pt x="12126" y="1417"/>
                </a:lnTo>
                <a:lnTo>
                  <a:pt x="12129" y="1429"/>
                </a:lnTo>
                <a:lnTo>
                  <a:pt x="12131" y="1442"/>
                </a:lnTo>
                <a:lnTo>
                  <a:pt x="12136" y="1453"/>
                </a:lnTo>
                <a:lnTo>
                  <a:pt x="12143" y="1464"/>
                </a:lnTo>
                <a:lnTo>
                  <a:pt x="12150" y="1475"/>
                </a:lnTo>
                <a:lnTo>
                  <a:pt x="12157" y="1485"/>
                </a:lnTo>
                <a:lnTo>
                  <a:pt x="12167" y="1493"/>
                </a:lnTo>
                <a:lnTo>
                  <a:pt x="12178" y="1502"/>
                </a:lnTo>
                <a:lnTo>
                  <a:pt x="12191" y="1509"/>
                </a:lnTo>
                <a:lnTo>
                  <a:pt x="12204" y="1516"/>
                </a:lnTo>
                <a:lnTo>
                  <a:pt x="12218" y="1521"/>
                </a:lnTo>
                <a:lnTo>
                  <a:pt x="12234" y="1525"/>
                </a:lnTo>
                <a:lnTo>
                  <a:pt x="12251" y="1528"/>
                </a:lnTo>
                <a:lnTo>
                  <a:pt x="12270" y="1529"/>
                </a:lnTo>
                <a:lnTo>
                  <a:pt x="12288" y="1530"/>
                </a:lnTo>
                <a:lnTo>
                  <a:pt x="12308" y="1529"/>
                </a:lnTo>
                <a:lnTo>
                  <a:pt x="12327" y="1528"/>
                </a:lnTo>
                <a:lnTo>
                  <a:pt x="12345" y="1525"/>
                </a:lnTo>
                <a:lnTo>
                  <a:pt x="12362" y="1522"/>
                </a:lnTo>
                <a:lnTo>
                  <a:pt x="12380" y="1517"/>
                </a:lnTo>
                <a:lnTo>
                  <a:pt x="12397" y="1511"/>
                </a:lnTo>
                <a:lnTo>
                  <a:pt x="12413" y="1503"/>
                </a:lnTo>
                <a:lnTo>
                  <a:pt x="12429" y="1496"/>
                </a:lnTo>
                <a:lnTo>
                  <a:pt x="12444" y="1487"/>
                </a:lnTo>
                <a:lnTo>
                  <a:pt x="12457" y="1477"/>
                </a:lnTo>
                <a:lnTo>
                  <a:pt x="12470" y="1466"/>
                </a:lnTo>
                <a:lnTo>
                  <a:pt x="12482" y="1455"/>
                </a:lnTo>
                <a:lnTo>
                  <a:pt x="12493" y="1443"/>
                </a:lnTo>
                <a:lnTo>
                  <a:pt x="12502" y="1430"/>
                </a:lnTo>
                <a:lnTo>
                  <a:pt x="12512" y="1417"/>
                </a:lnTo>
                <a:lnTo>
                  <a:pt x="12519" y="1402"/>
                </a:lnTo>
                <a:lnTo>
                  <a:pt x="12524" y="1390"/>
                </a:lnTo>
                <a:lnTo>
                  <a:pt x="12529" y="1376"/>
                </a:lnTo>
                <a:lnTo>
                  <a:pt x="12533" y="1361"/>
                </a:lnTo>
                <a:lnTo>
                  <a:pt x="12535" y="1345"/>
                </a:lnTo>
                <a:lnTo>
                  <a:pt x="12538" y="1328"/>
                </a:lnTo>
                <a:lnTo>
                  <a:pt x="12539" y="1308"/>
                </a:lnTo>
                <a:lnTo>
                  <a:pt x="12540" y="1289"/>
                </a:lnTo>
                <a:lnTo>
                  <a:pt x="12541" y="1266"/>
                </a:lnTo>
                <a:lnTo>
                  <a:pt x="12541" y="1217"/>
                </a:lnTo>
                <a:close/>
                <a:moveTo>
                  <a:pt x="13234" y="1619"/>
                </a:moveTo>
                <a:lnTo>
                  <a:pt x="13234" y="511"/>
                </a:lnTo>
                <a:lnTo>
                  <a:pt x="13370" y="511"/>
                </a:lnTo>
                <a:lnTo>
                  <a:pt x="13370" y="1143"/>
                </a:lnTo>
                <a:lnTo>
                  <a:pt x="13694" y="816"/>
                </a:lnTo>
                <a:lnTo>
                  <a:pt x="13869" y="816"/>
                </a:lnTo>
                <a:lnTo>
                  <a:pt x="13563" y="1114"/>
                </a:lnTo>
                <a:lnTo>
                  <a:pt x="13900" y="1619"/>
                </a:lnTo>
                <a:lnTo>
                  <a:pt x="13732" y="1619"/>
                </a:lnTo>
                <a:lnTo>
                  <a:pt x="13465" y="1210"/>
                </a:lnTo>
                <a:lnTo>
                  <a:pt x="13370" y="1301"/>
                </a:lnTo>
                <a:lnTo>
                  <a:pt x="13370" y="1619"/>
                </a:lnTo>
                <a:lnTo>
                  <a:pt x="13234" y="1619"/>
                </a:lnTo>
                <a:close/>
                <a:moveTo>
                  <a:pt x="14487" y="1619"/>
                </a:moveTo>
                <a:lnTo>
                  <a:pt x="14487" y="1501"/>
                </a:lnTo>
                <a:lnTo>
                  <a:pt x="14476" y="1517"/>
                </a:lnTo>
                <a:lnTo>
                  <a:pt x="14464" y="1533"/>
                </a:lnTo>
                <a:lnTo>
                  <a:pt x="14450" y="1546"/>
                </a:lnTo>
                <a:lnTo>
                  <a:pt x="14436" y="1560"/>
                </a:lnTo>
                <a:lnTo>
                  <a:pt x="14423" y="1572"/>
                </a:lnTo>
                <a:lnTo>
                  <a:pt x="14408" y="1583"/>
                </a:lnTo>
                <a:lnTo>
                  <a:pt x="14393" y="1593"/>
                </a:lnTo>
                <a:lnTo>
                  <a:pt x="14377" y="1603"/>
                </a:lnTo>
                <a:lnTo>
                  <a:pt x="14361" y="1611"/>
                </a:lnTo>
                <a:lnTo>
                  <a:pt x="14344" y="1618"/>
                </a:lnTo>
                <a:lnTo>
                  <a:pt x="14326" y="1623"/>
                </a:lnTo>
                <a:lnTo>
                  <a:pt x="14309" y="1628"/>
                </a:lnTo>
                <a:lnTo>
                  <a:pt x="14291" y="1632"/>
                </a:lnTo>
                <a:lnTo>
                  <a:pt x="14272" y="1635"/>
                </a:lnTo>
                <a:lnTo>
                  <a:pt x="14252" y="1637"/>
                </a:lnTo>
                <a:lnTo>
                  <a:pt x="14233" y="1637"/>
                </a:lnTo>
                <a:lnTo>
                  <a:pt x="14215" y="1637"/>
                </a:lnTo>
                <a:lnTo>
                  <a:pt x="14198" y="1635"/>
                </a:lnTo>
                <a:lnTo>
                  <a:pt x="14181" y="1633"/>
                </a:lnTo>
                <a:lnTo>
                  <a:pt x="14165" y="1630"/>
                </a:lnTo>
                <a:lnTo>
                  <a:pt x="14147" y="1627"/>
                </a:lnTo>
                <a:lnTo>
                  <a:pt x="14131" y="1622"/>
                </a:lnTo>
                <a:lnTo>
                  <a:pt x="14116" y="1616"/>
                </a:lnTo>
                <a:lnTo>
                  <a:pt x="14100" y="1609"/>
                </a:lnTo>
                <a:lnTo>
                  <a:pt x="14086" y="1603"/>
                </a:lnTo>
                <a:lnTo>
                  <a:pt x="14072" y="1595"/>
                </a:lnTo>
                <a:lnTo>
                  <a:pt x="14058" y="1587"/>
                </a:lnTo>
                <a:lnTo>
                  <a:pt x="14046" y="1579"/>
                </a:lnTo>
                <a:lnTo>
                  <a:pt x="14036" y="1570"/>
                </a:lnTo>
                <a:lnTo>
                  <a:pt x="14026" y="1561"/>
                </a:lnTo>
                <a:lnTo>
                  <a:pt x="14016" y="1551"/>
                </a:lnTo>
                <a:lnTo>
                  <a:pt x="14009" y="1542"/>
                </a:lnTo>
                <a:lnTo>
                  <a:pt x="14002" y="1530"/>
                </a:lnTo>
                <a:lnTo>
                  <a:pt x="13995" y="1519"/>
                </a:lnTo>
                <a:lnTo>
                  <a:pt x="13989" y="1508"/>
                </a:lnTo>
                <a:lnTo>
                  <a:pt x="13983" y="1496"/>
                </a:lnTo>
                <a:lnTo>
                  <a:pt x="13978" y="1482"/>
                </a:lnTo>
                <a:lnTo>
                  <a:pt x="13974" y="1469"/>
                </a:lnTo>
                <a:lnTo>
                  <a:pt x="13971" y="1455"/>
                </a:lnTo>
                <a:lnTo>
                  <a:pt x="13967" y="1440"/>
                </a:lnTo>
                <a:lnTo>
                  <a:pt x="13963" y="1417"/>
                </a:lnTo>
                <a:lnTo>
                  <a:pt x="13961" y="1388"/>
                </a:lnTo>
                <a:lnTo>
                  <a:pt x="13960" y="1354"/>
                </a:lnTo>
                <a:lnTo>
                  <a:pt x="13958" y="1313"/>
                </a:lnTo>
                <a:lnTo>
                  <a:pt x="13958" y="816"/>
                </a:lnTo>
                <a:lnTo>
                  <a:pt x="14095" y="816"/>
                </a:lnTo>
                <a:lnTo>
                  <a:pt x="14095" y="1260"/>
                </a:lnTo>
                <a:lnTo>
                  <a:pt x="14095" y="1310"/>
                </a:lnTo>
                <a:lnTo>
                  <a:pt x="14097" y="1350"/>
                </a:lnTo>
                <a:lnTo>
                  <a:pt x="14100" y="1381"/>
                </a:lnTo>
                <a:lnTo>
                  <a:pt x="14103" y="1405"/>
                </a:lnTo>
                <a:lnTo>
                  <a:pt x="14107" y="1417"/>
                </a:lnTo>
                <a:lnTo>
                  <a:pt x="14111" y="1429"/>
                </a:lnTo>
                <a:lnTo>
                  <a:pt x="14118" y="1442"/>
                </a:lnTo>
                <a:lnTo>
                  <a:pt x="14124" y="1453"/>
                </a:lnTo>
                <a:lnTo>
                  <a:pt x="14131" y="1463"/>
                </a:lnTo>
                <a:lnTo>
                  <a:pt x="14139" y="1471"/>
                </a:lnTo>
                <a:lnTo>
                  <a:pt x="14149" y="1480"/>
                </a:lnTo>
                <a:lnTo>
                  <a:pt x="14158" y="1488"/>
                </a:lnTo>
                <a:lnTo>
                  <a:pt x="14168" y="1496"/>
                </a:lnTo>
                <a:lnTo>
                  <a:pt x="14179" y="1502"/>
                </a:lnTo>
                <a:lnTo>
                  <a:pt x="14192" y="1507"/>
                </a:lnTo>
                <a:lnTo>
                  <a:pt x="14204" y="1512"/>
                </a:lnTo>
                <a:lnTo>
                  <a:pt x="14218" y="1514"/>
                </a:lnTo>
                <a:lnTo>
                  <a:pt x="14231" y="1517"/>
                </a:lnTo>
                <a:lnTo>
                  <a:pt x="14246" y="1518"/>
                </a:lnTo>
                <a:lnTo>
                  <a:pt x="14261" y="1519"/>
                </a:lnTo>
                <a:lnTo>
                  <a:pt x="14276" y="1518"/>
                </a:lnTo>
                <a:lnTo>
                  <a:pt x="14291" y="1517"/>
                </a:lnTo>
                <a:lnTo>
                  <a:pt x="14305" y="1514"/>
                </a:lnTo>
                <a:lnTo>
                  <a:pt x="14320" y="1512"/>
                </a:lnTo>
                <a:lnTo>
                  <a:pt x="14334" y="1507"/>
                </a:lnTo>
                <a:lnTo>
                  <a:pt x="14349" y="1502"/>
                </a:lnTo>
                <a:lnTo>
                  <a:pt x="14362" y="1495"/>
                </a:lnTo>
                <a:lnTo>
                  <a:pt x="14376" y="1488"/>
                </a:lnTo>
                <a:lnTo>
                  <a:pt x="14388" y="1480"/>
                </a:lnTo>
                <a:lnTo>
                  <a:pt x="14401" y="1471"/>
                </a:lnTo>
                <a:lnTo>
                  <a:pt x="14412" y="1461"/>
                </a:lnTo>
                <a:lnTo>
                  <a:pt x="14422" y="1450"/>
                </a:lnTo>
                <a:lnTo>
                  <a:pt x="14430" y="1440"/>
                </a:lnTo>
                <a:lnTo>
                  <a:pt x="14438" y="1428"/>
                </a:lnTo>
                <a:lnTo>
                  <a:pt x="14445" y="1416"/>
                </a:lnTo>
                <a:lnTo>
                  <a:pt x="14451" y="1402"/>
                </a:lnTo>
                <a:lnTo>
                  <a:pt x="14456" y="1388"/>
                </a:lnTo>
                <a:lnTo>
                  <a:pt x="14461" y="1372"/>
                </a:lnTo>
                <a:lnTo>
                  <a:pt x="14465" y="1355"/>
                </a:lnTo>
                <a:lnTo>
                  <a:pt x="14468" y="1337"/>
                </a:lnTo>
                <a:lnTo>
                  <a:pt x="14471" y="1316"/>
                </a:lnTo>
                <a:lnTo>
                  <a:pt x="14472" y="1293"/>
                </a:lnTo>
                <a:lnTo>
                  <a:pt x="14473" y="1270"/>
                </a:lnTo>
                <a:lnTo>
                  <a:pt x="14473" y="1245"/>
                </a:lnTo>
                <a:lnTo>
                  <a:pt x="14473" y="816"/>
                </a:lnTo>
                <a:lnTo>
                  <a:pt x="14611" y="816"/>
                </a:lnTo>
                <a:lnTo>
                  <a:pt x="14611" y="1619"/>
                </a:lnTo>
                <a:lnTo>
                  <a:pt x="14487" y="1619"/>
                </a:lnTo>
                <a:close/>
                <a:moveTo>
                  <a:pt x="14775" y="1619"/>
                </a:moveTo>
                <a:lnTo>
                  <a:pt x="14775" y="816"/>
                </a:lnTo>
                <a:lnTo>
                  <a:pt x="14898" y="816"/>
                </a:lnTo>
                <a:lnTo>
                  <a:pt x="14898" y="939"/>
                </a:lnTo>
                <a:lnTo>
                  <a:pt x="14909" y="918"/>
                </a:lnTo>
                <a:lnTo>
                  <a:pt x="14921" y="900"/>
                </a:lnTo>
                <a:lnTo>
                  <a:pt x="14932" y="882"/>
                </a:lnTo>
                <a:lnTo>
                  <a:pt x="14943" y="868"/>
                </a:lnTo>
                <a:lnTo>
                  <a:pt x="14954" y="855"/>
                </a:lnTo>
                <a:lnTo>
                  <a:pt x="14964" y="843"/>
                </a:lnTo>
                <a:lnTo>
                  <a:pt x="14975" y="834"/>
                </a:lnTo>
                <a:lnTo>
                  <a:pt x="14985" y="826"/>
                </a:lnTo>
                <a:lnTo>
                  <a:pt x="14995" y="820"/>
                </a:lnTo>
                <a:lnTo>
                  <a:pt x="15005" y="815"/>
                </a:lnTo>
                <a:lnTo>
                  <a:pt x="15016" y="810"/>
                </a:lnTo>
                <a:lnTo>
                  <a:pt x="15027" y="806"/>
                </a:lnTo>
                <a:lnTo>
                  <a:pt x="15038" y="802"/>
                </a:lnTo>
                <a:lnTo>
                  <a:pt x="15049" y="801"/>
                </a:lnTo>
                <a:lnTo>
                  <a:pt x="15060" y="800"/>
                </a:lnTo>
                <a:lnTo>
                  <a:pt x="15073" y="799"/>
                </a:lnTo>
                <a:lnTo>
                  <a:pt x="15090" y="800"/>
                </a:lnTo>
                <a:lnTo>
                  <a:pt x="15107" y="801"/>
                </a:lnTo>
                <a:lnTo>
                  <a:pt x="15124" y="805"/>
                </a:lnTo>
                <a:lnTo>
                  <a:pt x="15142" y="810"/>
                </a:lnTo>
                <a:lnTo>
                  <a:pt x="15159" y="816"/>
                </a:lnTo>
                <a:lnTo>
                  <a:pt x="15178" y="823"/>
                </a:lnTo>
                <a:lnTo>
                  <a:pt x="15195" y="832"/>
                </a:lnTo>
                <a:lnTo>
                  <a:pt x="15212" y="842"/>
                </a:lnTo>
                <a:lnTo>
                  <a:pt x="15164" y="968"/>
                </a:lnTo>
                <a:lnTo>
                  <a:pt x="15152" y="961"/>
                </a:lnTo>
                <a:lnTo>
                  <a:pt x="15139" y="955"/>
                </a:lnTo>
                <a:lnTo>
                  <a:pt x="15127" y="950"/>
                </a:lnTo>
                <a:lnTo>
                  <a:pt x="15115" y="947"/>
                </a:lnTo>
                <a:lnTo>
                  <a:pt x="15102" y="944"/>
                </a:lnTo>
                <a:lnTo>
                  <a:pt x="15090" y="942"/>
                </a:lnTo>
                <a:lnTo>
                  <a:pt x="15077" y="940"/>
                </a:lnTo>
                <a:lnTo>
                  <a:pt x="15065" y="939"/>
                </a:lnTo>
                <a:lnTo>
                  <a:pt x="15054" y="940"/>
                </a:lnTo>
                <a:lnTo>
                  <a:pt x="15043" y="942"/>
                </a:lnTo>
                <a:lnTo>
                  <a:pt x="15033" y="943"/>
                </a:lnTo>
                <a:lnTo>
                  <a:pt x="15022" y="947"/>
                </a:lnTo>
                <a:lnTo>
                  <a:pt x="15012" y="950"/>
                </a:lnTo>
                <a:lnTo>
                  <a:pt x="15003" y="955"/>
                </a:lnTo>
                <a:lnTo>
                  <a:pt x="14993" y="960"/>
                </a:lnTo>
                <a:lnTo>
                  <a:pt x="14985" y="966"/>
                </a:lnTo>
                <a:lnTo>
                  <a:pt x="14976" y="974"/>
                </a:lnTo>
                <a:lnTo>
                  <a:pt x="14969" y="981"/>
                </a:lnTo>
                <a:lnTo>
                  <a:pt x="14961" y="990"/>
                </a:lnTo>
                <a:lnTo>
                  <a:pt x="14955" y="998"/>
                </a:lnTo>
                <a:lnTo>
                  <a:pt x="14949" y="1008"/>
                </a:lnTo>
                <a:lnTo>
                  <a:pt x="14943" y="1018"/>
                </a:lnTo>
                <a:lnTo>
                  <a:pt x="14939" y="1029"/>
                </a:lnTo>
                <a:lnTo>
                  <a:pt x="14934" y="1040"/>
                </a:lnTo>
                <a:lnTo>
                  <a:pt x="14929" y="1059"/>
                </a:lnTo>
                <a:lnTo>
                  <a:pt x="14924" y="1077"/>
                </a:lnTo>
                <a:lnTo>
                  <a:pt x="14921" y="1097"/>
                </a:lnTo>
                <a:lnTo>
                  <a:pt x="14917" y="1117"/>
                </a:lnTo>
                <a:lnTo>
                  <a:pt x="14914" y="1137"/>
                </a:lnTo>
                <a:lnTo>
                  <a:pt x="14913" y="1158"/>
                </a:lnTo>
                <a:lnTo>
                  <a:pt x="14912" y="1179"/>
                </a:lnTo>
                <a:lnTo>
                  <a:pt x="14912" y="1200"/>
                </a:lnTo>
                <a:lnTo>
                  <a:pt x="14912" y="1619"/>
                </a:lnTo>
                <a:lnTo>
                  <a:pt x="14775" y="1619"/>
                </a:lnTo>
                <a:close/>
                <a:moveTo>
                  <a:pt x="15245" y="665"/>
                </a:moveTo>
                <a:lnTo>
                  <a:pt x="15245" y="511"/>
                </a:lnTo>
                <a:lnTo>
                  <a:pt x="15383" y="511"/>
                </a:lnTo>
                <a:lnTo>
                  <a:pt x="15383" y="665"/>
                </a:lnTo>
                <a:lnTo>
                  <a:pt x="15245" y="665"/>
                </a:lnTo>
                <a:close/>
                <a:moveTo>
                  <a:pt x="15245" y="1619"/>
                </a:moveTo>
                <a:lnTo>
                  <a:pt x="15245" y="816"/>
                </a:lnTo>
                <a:lnTo>
                  <a:pt x="15383" y="816"/>
                </a:lnTo>
                <a:lnTo>
                  <a:pt x="15383" y="1619"/>
                </a:lnTo>
                <a:lnTo>
                  <a:pt x="15245" y="1619"/>
                </a:lnTo>
                <a:close/>
                <a:moveTo>
                  <a:pt x="15543" y="1619"/>
                </a:moveTo>
                <a:lnTo>
                  <a:pt x="15543" y="511"/>
                </a:lnTo>
                <a:lnTo>
                  <a:pt x="15680" y="511"/>
                </a:lnTo>
                <a:lnTo>
                  <a:pt x="15680" y="1143"/>
                </a:lnTo>
                <a:lnTo>
                  <a:pt x="16003" y="816"/>
                </a:lnTo>
                <a:lnTo>
                  <a:pt x="16178" y="816"/>
                </a:lnTo>
                <a:lnTo>
                  <a:pt x="15872" y="1114"/>
                </a:lnTo>
                <a:lnTo>
                  <a:pt x="16210" y="1619"/>
                </a:lnTo>
                <a:lnTo>
                  <a:pt x="16042" y="1619"/>
                </a:lnTo>
                <a:lnTo>
                  <a:pt x="15774" y="1210"/>
                </a:lnTo>
                <a:lnTo>
                  <a:pt x="15680" y="1301"/>
                </a:lnTo>
                <a:lnTo>
                  <a:pt x="15680" y="1619"/>
                </a:lnTo>
                <a:lnTo>
                  <a:pt x="15543" y="1619"/>
                </a:lnTo>
                <a:close/>
                <a:moveTo>
                  <a:pt x="16797" y="1619"/>
                </a:moveTo>
                <a:lnTo>
                  <a:pt x="16797" y="1501"/>
                </a:lnTo>
                <a:lnTo>
                  <a:pt x="16785" y="1517"/>
                </a:lnTo>
                <a:lnTo>
                  <a:pt x="16772" y="1533"/>
                </a:lnTo>
                <a:lnTo>
                  <a:pt x="16759" y="1546"/>
                </a:lnTo>
                <a:lnTo>
                  <a:pt x="16745" y="1560"/>
                </a:lnTo>
                <a:lnTo>
                  <a:pt x="16731" y="1572"/>
                </a:lnTo>
                <a:lnTo>
                  <a:pt x="16717" y="1583"/>
                </a:lnTo>
                <a:lnTo>
                  <a:pt x="16702" y="1593"/>
                </a:lnTo>
                <a:lnTo>
                  <a:pt x="16686" y="1603"/>
                </a:lnTo>
                <a:lnTo>
                  <a:pt x="16670" y="1611"/>
                </a:lnTo>
                <a:lnTo>
                  <a:pt x="16654" y="1618"/>
                </a:lnTo>
                <a:lnTo>
                  <a:pt x="16636" y="1623"/>
                </a:lnTo>
                <a:lnTo>
                  <a:pt x="16618" y="1628"/>
                </a:lnTo>
                <a:lnTo>
                  <a:pt x="16599" y="1632"/>
                </a:lnTo>
                <a:lnTo>
                  <a:pt x="16581" y="1635"/>
                </a:lnTo>
                <a:lnTo>
                  <a:pt x="16562" y="1637"/>
                </a:lnTo>
                <a:lnTo>
                  <a:pt x="16542" y="1637"/>
                </a:lnTo>
                <a:lnTo>
                  <a:pt x="16524" y="1637"/>
                </a:lnTo>
                <a:lnTo>
                  <a:pt x="16507" y="1635"/>
                </a:lnTo>
                <a:lnTo>
                  <a:pt x="16489" y="1633"/>
                </a:lnTo>
                <a:lnTo>
                  <a:pt x="16473" y="1630"/>
                </a:lnTo>
                <a:lnTo>
                  <a:pt x="16457" y="1627"/>
                </a:lnTo>
                <a:lnTo>
                  <a:pt x="16441" y="1622"/>
                </a:lnTo>
                <a:lnTo>
                  <a:pt x="16425" y="1616"/>
                </a:lnTo>
                <a:lnTo>
                  <a:pt x="16409" y="1609"/>
                </a:lnTo>
                <a:lnTo>
                  <a:pt x="16394" y="1603"/>
                </a:lnTo>
                <a:lnTo>
                  <a:pt x="16381" y="1595"/>
                </a:lnTo>
                <a:lnTo>
                  <a:pt x="16367" y="1587"/>
                </a:lnTo>
                <a:lnTo>
                  <a:pt x="16356" y="1579"/>
                </a:lnTo>
                <a:lnTo>
                  <a:pt x="16345" y="1570"/>
                </a:lnTo>
                <a:lnTo>
                  <a:pt x="16335" y="1561"/>
                </a:lnTo>
                <a:lnTo>
                  <a:pt x="16326" y="1551"/>
                </a:lnTo>
                <a:lnTo>
                  <a:pt x="16318" y="1542"/>
                </a:lnTo>
                <a:lnTo>
                  <a:pt x="16310" y="1530"/>
                </a:lnTo>
                <a:lnTo>
                  <a:pt x="16304" y="1519"/>
                </a:lnTo>
                <a:lnTo>
                  <a:pt x="16298" y="1508"/>
                </a:lnTo>
                <a:lnTo>
                  <a:pt x="16293" y="1496"/>
                </a:lnTo>
                <a:lnTo>
                  <a:pt x="16288" y="1482"/>
                </a:lnTo>
                <a:lnTo>
                  <a:pt x="16283" y="1469"/>
                </a:lnTo>
                <a:lnTo>
                  <a:pt x="16279" y="1455"/>
                </a:lnTo>
                <a:lnTo>
                  <a:pt x="16276" y="1440"/>
                </a:lnTo>
                <a:lnTo>
                  <a:pt x="16272" y="1417"/>
                </a:lnTo>
                <a:lnTo>
                  <a:pt x="16269" y="1388"/>
                </a:lnTo>
                <a:lnTo>
                  <a:pt x="16268" y="1354"/>
                </a:lnTo>
                <a:lnTo>
                  <a:pt x="16268" y="1313"/>
                </a:lnTo>
                <a:lnTo>
                  <a:pt x="16268" y="816"/>
                </a:lnTo>
                <a:lnTo>
                  <a:pt x="16404" y="816"/>
                </a:lnTo>
                <a:lnTo>
                  <a:pt x="16404" y="1260"/>
                </a:lnTo>
                <a:lnTo>
                  <a:pt x="16404" y="1310"/>
                </a:lnTo>
                <a:lnTo>
                  <a:pt x="16407" y="1350"/>
                </a:lnTo>
                <a:lnTo>
                  <a:pt x="16409" y="1381"/>
                </a:lnTo>
                <a:lnTo>
                  <a:pt x="16413" y="1405"/>
                </a:lnTo>
                <a:lnTo>
                  <a:pt x="16416" y="1417"/>
                </a:lnTo>
                <a:lnTo>
                  <a:pt x="16420" y="1429"/>
                </a:lnTo>
                <a:lnTo>
                  <a:pt x="16426" y="1442"/>
                </a:lnTo>
                <a:lnTo>
                  <a:pt x="16433" y="1453"/>
                </a:lnTo>
                <a:lnTo>
                  <a:pt x="16440" y="1463"/>
                </a:lnTo>
                <a:lnTo>
                  <a:pt x="16447" y="1471"/>
                </a:lnTo>
                <a:lnTo>
                  <a:pt x="16457" y="1480"/>
                </a:lnTo>
                <a:lnTo>
                  <a:pt x="16467" y="1488"/>
                </a:lnTo>
                <a:lnTo>
                  <a:pt x="16477" y="1496"/>
                </a:lnTo>
                <a:lnTo>
                  <a:pt x="16489" y="1502"/>
                </a:lnTo>
                <a:lnTo>
                  <a:pt x="16500" y="1507"/>
                </a:lnTo>
                <a:lnTo>
                  <a:pt x="16513" y="1512"/>
                </a:lnTo>
                <a:lnTo>
                  <a:pt x="16526" y="1514"/>
                </a:lnTo>
                <a:lnTo>
                  <a:pt x="16540" y="1517"/>
                </a:lnTo>
                <a:lnTo>
                  <a:pt x="16555" y="1518"/>
                </a:lnTo>
                <a:lnTo>
                  <a:pt x="16570" y="1519"/>
                </a:lnTo>
                <a:lnTo>
                  <a:pt x="16584" y="1518"/>
                </a:lnTo>
                <a:lnTo>
                  <a:pt x="16599" y="1517"/>
                </a:lnTo>
                <a:lnTo>
                  <a:pt x="16614" y="1514"/>
                </a:lnTo>
                <a:lnTo>
                  <a:pt x="16629" y="1512"/>
                </a:lnTo>
                <a:lnTo>
                  <a:pt x="16643" y="1507"/>
                </a:lnTo>
                <a:lnTo>
                  <a:pt x="16657" y="1502"/>
                </a:lnTo>
                <a:lnTo>
                  <a:pt x="16671" y="1495"/>
                </a:lnTo>
                <a:lnTo>
                  <a:pt x="16685" y="1488"/>
                </a:lnTo>
                <a:lnTo>
                  <a:pt x="16697" y="1480"/>
                </a:lnTo>
                <a:lnTo>
                  <a:pt x="16709" y="1471"/>
                </a:lnTo>
                <a:lnTo>
                  <a:pt x="16720" y="1461"/>
                </a:lnTo>
                <a:lnTo>
                  <a:pt x="16730" y="1450"/>
                </a:lnTo>
                <a:lnTo>
                  <a:pt x="16739" y="1440"/>
                </a:lnTo>
                <a:lnTo>
                  <a:pt x="16748" y="1428"/>
                </a:lnTo>
                <a:lnTo>
                  <a:pt x="16754" y="1416"/>
                </a:lnTo>
                <a:lnTo>
                  <a:pt x="16760" y="1402"/>
                </a:lnTo>
                <a:lnTo>
                  <a:pt x="16765" y="1388"/>
                </a:lnTo>
                <a:lnTo>
                  <a:pt x="16770" y="1372"/>
                </a:lnTo>
                <a:lnTo>
                  <a:pt x="16773" y="1355"/>
                </a:lnTo>
                <a:lnTo>
                  <a:pt x="16777" y="1337"/>
                </a:lnTo>
                <a:lnTo>
                  <a:pt x="16780" y="1316"/>
                </a:lnTo>
                <a:lnTo>
                  <a:pt x="16781" y="1293"/>
                </a:lnTo>
                <a:lnTo>
                  <a:pt x="16782" y="1270"/>
                </a:lnTo>
                <a:lnTo>
                  <a:pt x="16782" y="1245"/>
                </a:lnTo>
                <a:lnTo>
                  <a:pt x="16782" y="816"/>
                </a:lnTo>
                <a:lnTo>
                  <a:pt x="16919" y="816"/>
                </a:lnTo>
                <a:lnTo>
                  <a:pt x="16919" y="1619"/>
                </a:lnTo>
                <a:lnTo>
                  <a:pt x="16797" y="1619"/>
                </a:lnTo>
                <a:close/>
                <a:moveTo>
                  <a:pt x="17082" y="1619"/>
                </a:moveTo>
                <a:lnTo>
                  <a:pt x="17082" y="511"/>
                </a:lnTo>
                <a:lnTo>
                  <a:pt x="17219" y="511"/>
                </a:lnTo>
                <a:lnTo>
                  <a:pt x="17219" y="1619"/>
                </a:lnTo>
                <a:lnTo>
                  <a:pt x="17082" y="1619"/>
                </a:lnTo>
                <a:close/>
                <a:moveTo>
                  <a:pt x="17909" y="1519"/>
                </a:moveTo>
                <a:lnTo>
                  <a:pt x="17890" y="1534"/>
                </a:lnTo>
                <a:lnTo>
                  <a:pt x="17870" y="1549"/>
                </a:lnTo>
                <a:lnTo>
                  <a:pt x="17852" y="1563"/>
                </a:lnTo>
                <a:lnTo>
                  <a:pt x="17833" y="1574"/>
                </a:lnTo>
                <a:lnTo>
                  <a:pt x="17816" y="1585"/>
                </a:lnTo>
                <a:lnTo>
                  <a:pt x="17797" y="1595"/>
                </a:lnTo>
                <a:lnTo>
                  <a:pt x="17780" y="1603"/>
                </a:lnTo>
                <a:lnTo>
                  <a:pt x="17762" y="1611"/>
                </a:lnTo>
                <a:lnTo>
                  <a:pt x="17744" y="1617"/>
                </a:lnTo>
                <a:lnTo>
                  <a:pt x="17727" y="1622"/>
                </a:lnTo>
                <a:lnTo>
                  <a:pt x="17709" y="1627"/>
                </a:lnTo>
                <a:lnTo>
                  <a:pt x="17690" y="1630"/>
                </a:lnTo>
                <a:lnTo>
                  <a:pt x="17670" y="1633"/>
                </a:lnTo>
                <a:lnTo>
                  <a:pt x="17652" y="1635"/>
                </a:lnTo>
                <a:lnTo>
                  <a:pt x="17632" y="1637"/>
                </a:lnTo>
                <a:lnTo>
                  <a:pt x="17611" y="1637"/>
                </a:lnTo>
                <a:lnTo>
                  <a:pt x="17579" y="1635"/>
                </a:lnTo>
                <a:lnTo>
                  <a:pt x="17549" y="1633"/>
                </a:lnTo>
                <a:lnTo>
                  <a:pt x="17521" y="1628"/>
                </a:lnTo>
                <a:lnTo>
                  <a:pt x="17495" y="1621"/>
                </a:lnTo>
                <a:lnTo>
                  <a:pt x="17481" y="1617"/>
                </a:lnTo>
                <a:lnTo>
                  <a:pt x="17470" y="1612"/>
                </a:lnTo>
                <a:lnTo>
                  <a:pt x="17458" y="1607"/>
                </a:lnTo>
                <a:lnTo>
                  <a:pt x="17447" y="1601"/>
                </a:lnTo>
                <a:lnTo>
                  <a:pt x="17437" y="1595"/>
                </a:lnTo>
                <a:lnTo>
                  <a:pt x="17427" y="1587"/>
                </a:lnTo>
                <a:lnTo>
                  <a:pt x="17417" y="1580"/>
                </a:lnTo>
                <a:lnTo>
                  <a:pt x="17407" y="1572"/>
                </a:lnTo>
                <a:lnTo>
                  <a:pt x="17391" y="1555"/>
                </a:lnTo>
                <a:lnTo>
                  <a:pt x="17376" y="1538"/>
                </a:lnTo>
                <a:lnTo>
                  <a:pt x="17370" y="1529"/>
                </a:lnTo>
                <a:lnTo>
                  <a:pt x="17364" y="1519"/>
                </a:lnTo>
                <a:lnTo>
                  <a:pt x="17359" y="1509"/>
                </a:lnTo>
                <a:lnTo>
                  <a:pt x="17354" y="1500"/>
                </a:lnTo>
                <a:lnTo>
                  <a:pt x="17347" y="1477"/>
                </a:lnTo>
                <a:lnTo>
                  <a:pt x="17340" y="1455"/>
                </a:lnTo>
                <a:lnTo>
                  <a:pt x="17338" y="1432"/>
                </a:lnTo>
                <a:lnTo>
                  <a:pt x="17337" y="1407"/>
                </a:lnTo>
                <a:lnTo>
                  <a:pt x="17337" y="1393"/>
                </a:lnTo>
                <a:lnTo>
                  <a:pt x="17338" y="1379"/>
                </a:lnTo>
                <a:lnTo>
                  <a:pt x="17340" y="1365"/>
                </a:lnTo>
                <a:lnTo>
                  <a:pt x="17343" y="1351"/>
                </a:lnTo>
                <a:lnTo>
                  <a:pt x="17347" y="1338"/>
                </a:lnTo>
                <a:lnTo>
                  <a:pt x="17352" y="1326"/>
                </a:lnTo>
                <a:lnTo>
                  <a:pt x="17356" y="1312"/>
                </a:lnTo>
                <a:lnTo>
                  <a:pt x="17363" y="1300"/>
                </a:lnTo>
                <a:lnTo>
                  <a:pt x="17370" y="1289"/>
                </a:lnTo>
                <a:lnTo>
                  <a:pt x="17377" y="1276"/>
                </a:lnTo>
                <a:lnTo>
                  <a:pt x="17386" y="1266"/>
                </a:lnTo>
                <a:lnTo>
                  <a:pt x="17395" y="1256"/>
                </a:lnTo>
                <a:lnTo>
                  <a:pt x="17403" y="1247"/>
                </a:lnTo>
                <a:lnTo>
                  <a:pt x="17413" y="1238"/>
                </a:lnTo>
                <a:lnTo>
                  <a:pt x="17423" y="1229"/>
                </a:lnTo>
                <a:lnTo>
                  <a:pt x="17434" y="1222"/>
                </a:lnTo>
                <a:lnTo>
                  <a:pt x="17457" y="1208"/>
                </a:lnTo>
                <a:lnTo>
                  <a:pt x="17480" y="1196"/>
                </a:lnTo>
                <a:lnTo>
                  <a:pt x="17506" y="1186"/>
                </a:lnTo>
                <a:lnTo>
                  <a:pt x="17532" y="1177"/>
                </a:lnTo>
                <a:lnTo>
                  <a:pt x="17554" y="1173"/>
                </a:lnTo>
                <a:lnTo>
                  <a:pt x="17583" y="1168"/>
                </a:lnTo>
                <a:lnTo>
                  <a:pt x="17616" y="1161"/>
                </a:lnTo>
                <a:lnTo>
                  <a:pt x="17653" y="1156"/>
                </a:lnTo>
                <a:lnTo>
                  <a:pt x="17694" y="1152"/>
                </a:lnTo>
                <a:lnTo>
                  <a:pt x="17731" y="1147"/>
                </a:lnTo>
                <a:lnTo>
                  <a:pt x="17765" y="1142"/>
                </a:lnTo>
                <a:lnTo>
                  <a:pt x="17797" y="1135"/>
                </a:lnTo>
                <a:lnTo>
                  <a:pt x="17826" y="1129"/>
                </a:lnTo>
                <a:lnTo>
                  <a:pt x="17852" y="1123"/>
                </a:lnTo>
                <a:lnTo>
                  <a:pt x="17877" y="1117"/>
                </a:lnTo>
                <a:lnTo>
                  <a:pt x="17896" y="1110"/>
                </a:lnTo>
                <a:lnTo>
                  <a:pt x="17898" y="1087"/>
                </a:lnTo>
                <a:lnTo>
                  <a:pt x="17898" y="1075"/>
                </a:lnTo>
                <a:lnTo>
                  <a:pt x="17898" y="1055"/>
                </a:lnTo>
                <a:lnTo>
                  <a:pt x="17895" y="1037"/>
                </a:lnTo>
                <a:lnTo>
                  <a:pt x="17893" y="1019"/>
                </a:lnTo>
                <a:lnTo>
                  <a:pt x="17888" y="1005"/>
                </a:lnTo>
                <a:lnTo>
                  <a:pt x="17883" y="990"/>
                </a:lnTo>
                <a:lnTo>
                  <a:pt x="17875" y="977"/>
                </a:lnTo>
                <a:lnTo>
                  <a:pt x="17868" y="968"/>
                </a:lnTo>
                <a:lnTo>
                  <a:pt x="17859" y="958"/>
                </a:lnTo>
                <a:lnTo>
                  <a:pt x="17844" y="947"/>
                </a:lnTo>
                <a:lnTo>
                  <a:pt x="17830" y="938"/>
                </a:lnTo>
                <a:lnTo>
                  <a:pt x="17812" y="929"/>
                </a:lnTo>
                <a:lnTo>
                  <a:pt x="17794" y="923"/>
                </a:lnTo>
                <a:lnTo>
                  <a:pt x="17774" y="918"/>
                </a:lnTo>
                <a:lnTo>
                  <a:pt x="17752" y="915"/>
                </a:lnTo>
                <a:lnTo>
                  <a:pt x="17728" y="912"/>
                </a:lnTo>
                <a:lnTo>
                  <a:pt x="17704" y="912"/>
                </a:lnTo>
                <a:lnTo>
                  <a:pt x="17680" y="912"/>
                </a:lnTo>
                <a:lnTo>
                  <a:pt x="17658" y="915"/>
                </a:lnTo>
                <a:lnTo>
                  <a:pt x="17638" y="917"/>
                </a:lnTo>
                <a:lnTo>
                  <a:pt x="17620" y="921"/>
                </a:lnTo>
                <a:lnTo>
                  <a:pt x="17602" y="926"/>
                </a:lnTo>
                <a:lnTo>
                  <a:pt x="17587" y="931"/>
                </a:lnTo>
                <a:lnTo>
                  <a:pt x="17573" y="938"/>
                </a:lnTo>
                <a:lnTo>
                  <a:pt x="17560" y="945"/>
                </a:lnTo>
                <a:lnTo>
                  <a:pt x="17549" y="955"/>
                </a:lnTo>
                <a:lnTo>
                  <a:pt x="17539" y="965"/>
                </a:lnTo>
                <a:lnTo>
                  <a:pt x="17529" y="979"/>
                </a:lnTo>
                <a:lnTo>
                  <a:pt x="17521" y="992"/>
                </a:lnTo>
                <a:lnTo>
                  <a:pt x="17513" y="1008"/>
                </a:lnTo>
                <a:lnTo>
                  <a:pt x="17506" y="1026"/>
                </a:lnTo>
                <a:lnTo>
                  <a:pt x="17499" y="1044"/>
                </a:lnTo>
                <a:lnTo>
                  <a:pt x="17492" y="1065"/>
                </a:lnTo>
                <a:lnTo>
                  <a:pt x="17360" y="1047"/>
                </a:lnTo>
                <a:lnTo>
                  <a:pt x="17364" y="1026"/>
                </a:lnTo>
                <a:lnTo>
                  <a:pt x="17370" y="1006"/>
                </a:lnTo>
                <a:lnTo>
                  <a:pt x="17376" y="987"/>
                </a:lnTo>
                <a:lnTo>
                  <a:pt x="17384" y="969"/>
                </a:lnTo>
                <a:lnTo>
                  <a:pt x="17391" y="953"/>
                </a:lnTo>
                <a:lnTo>
                  <a:pt x="17400" y="937"/>
                </a:lnTo>
                <a:lnTo>
                  <a:pt x="17410" y="922"/>
                </a:lnTo>
                <a:lnTo>
                  <a:pt x="17419" y="908"/>
                </a:lnTo>
                <a:lnTo>
                  <a:pt x="17431" y="896"/>
                </a:lnTo>
                <a:lnTo>
                  <a:pt x="17443" y="884"/>
                </a:lnTo>
                <a:lnTo>
                  <a:pt x="17457" y="873"/>
                </a:lnTo>
                <a:lnTo>
                  <a:pt x="17470" y="861"/>
                </a:lnTo>
                <a:lnTo>
                  <a:pt x="17486" y="852"/>
                </a:lnTo>
                <a:lnTo>
                  <a:pt x="17503" y="843"/>
                </a:lnTo>
                <a:lnTo>
                  <a:pt x="17521" y="834"/>
                </a:lnTo>
                <a:lnTo>
                  <a:pt x="17541" y="827"/>
                </a:lnTo>
                <a:lnTo>
                  <a:pt x="17560" y="821"/>
                </a:lnTo>
                <a:lnTo>
                  <a:pt x="17581" y="815"/>
                </a:lnTo>
                <a:lnTo>
                  <a:pt x="17604" y="810"/>
                </a:lnTo>
                <a:lnTo>
                  <a:pt x="17626" y="806"/>
                </a:lnTo>
                <a:lnTo>
                  <a:pt x="17649" y="802"/>
                </a:lnTo>
                <a:lnTo>
                  <a:pt x="17673" y="801"/>
                </a:lnTo>
                <a:lnTo>
                  <a:pt x="17697" y="800"/>
                </a:lnTo>
                <a:lnTo>
                  <a:pt x="17723" y="799"/>
                </a:lnTo>
                <a:lnTo>
                  <a:pt x="17748" y="799"/>
                </a:lnTo>
                <a:lnTo>
                  <a:pt x="17773" y="800"/>
                </a:lnTo>
                <a:lnTo>
                  <a:pt x="17795" y="802"/>
                </a:lnTo>
                <a:lnTo>
                  <a:pt x="17817" y="805"/>
                </a:lnTo>
                <a:lnTo>
                  <a:pt x="17837" y="808"/>
                </a:lnTo>
                <a:lnTo>
                  <a:pt x="17857" y="812"/>
                </a:lnTo>
                <a:lnTo>
                  <a:pt x="17874" y="817"/>
                </a:lnTo>
                <a:lnTo>
                  <a:pt x="17891" y="823"/>
                </a:lnTo>
                <a:lnTo>
                  <a:pt x="17907" y="829"/>
                </a:lnTo>
                <a:lnTo>
                  <a:pt x="17921" y="836"/>
                </a:lnTo>
                <a:lnTo>
                  <a:pt x="17935" y="843"/>
                </a:lnTo>
                <a:lnTo>
                  <a:pt x="17947" y="850"/>
                </a:lnTo>
                <a:lnTo>
                  <a:pt x="17959" y="858"/>
                </a:lnTo>
                <a:lnTo>
                  <a:pt x="17969" y="866"/>
                </a:lnTo>
                <a:lnTo>
                  <a:pt x="17978" y="875"/>
                </a:lnTo>
                <a:lnTo>
                  <a:pt x="17986" y="884"/>
                </a:lnTo>
                <a:lnTo>
                  <a:pt x="17994" y="894"/>
                </a:lnTo>
                <a:lnTo>
                  <a:pt x="18000" y="903"/>
                </a:lnTo>
                <a:lnTo>
                  <a:pt x="18006" y="915"/>
                </a:lnTo>
                <a:lnTo>
                  <a:pt x="18012" y="926"/>
                </a:lnTo>
                <a:lnTo>
                  <a:pt x="18017" y="938"/>
                </a:lnTo>
                <a:lnTo>
                  <a:pt x="18021" y="950"/>
                </a:lnTo>
                <a:lnTo>
                  <a:pt x="18026" y="963"/>
                </a:lnTo>
                <a:lnTo>
                  <a:pt x="18028" y="977"/>
                </a:lnTo>
                <a:lnTo>
                  <a:pt x="18032" y="997"/>
                </a:lnTo>
                <a:lnTo>
                  <a:pt x="18033" y="1026"/>
                </a:lnTo>
                <a:lnTo>
                  <a:pt x="18035" y="1060"/>
                </a:lnTo>
                <a:lnTo>
                  <a:pt x="18036" y="1102"/>
                </a:lnTo>
                <a:lnTo>
                  <a:pt x="18036" y="1282"/>
                </a:lnTo>
                <a:lnTo>
                  <a:pt x="18036" y="1328"/>
                </a:lnTo>
                <a:lnTo>
                  <a:pt x="18036" y="1369"/>
                </a:lnTo>
                <a:lnTo>
                  <a:pt x="18037" y="1406"/>
                </a:lnTo>
                <a:lnTo>
                  <a:pt x="18038" y="1438"/>
                </a:lnTo>
                <a:lnTo>
                  <a:pt x="18040" y="1465"/>
                </a:lnTo>
                <a:lnTo>
                  <a:pt x="18041" y="1488"/>
                </a:lnTo>
                <a:lnTo>
                  <a:pt x="18042" y="1508"/>
                </a:lnTo>
                <a:lnTo>
                  <a:pt x="18045" y="1523"/>
                </a:lnTo>
                <a:lnTo>
                  <a:pt x="18049" y="1548"/>
                </a:lnTo>
                <a:lnTo>
                  <a:pt x="18057" y="1572"/>
                </a:lnTo>
                <a:lnTo>
                  <a:pt x="18066" y="1596"/>
                </a:lnTo>
                <a:lnTo>
                  <a:pt x="18078" y="1619"/>
                </a:lnTo>
                <a:lnTo>
                  <a:pt x="17935" y="1619"/>
                </a:lnTo>
                <a:lnTo>
                  <a:pt x="17926" y="1597"/>
                </a:lnTo>
                <a:lnTo>
                  <a:pt x="17919" y="1574"/>
                </a:lnTo>
                <a:lnTo>
                  <a:pt x="17912" y="1546"/>
                </a:lnTo>
                <a:lnTo>
                  <a:pt x="17909" y="1519"/>
                </a:lnTo>
                <a:close/>
                <a:moveTo>
                  <a:pt x="17898" y="1217"/>
                </a:moveTo>
                <a:lnTo>
                  <a:pt x="17878" y="1224"/>
                </a:lnTo>
                <a:lnTo>
                  <a:pt x="17856" y="1232"/>
                </a:lnTo>
                <a:lnTo>
                  <a:pt x="17831" y="1238"/>
                </a:lnTo>
                <a:lnTo>
                  <a:pt x="17805" y="1245"/>
                </a:lnTo>
                <a:lnTo>
                  <a:pt x="17775" y="1251"/>
                </a:lnTo>
                <a:lnTo>
                  <a:pt x="17744" y="1258"/>
                </a:lnTo>
                <a:lnTo>
                  <a:pt x="17711" y="1263"/>
                </a:lnTo>
                <a:lnTo>
                  <a:pt x="17674" y="1269"/>
                </a:lnTo>
                <a:lnTo>
                  <a:pt x="17636" y="1275"/>
                </a:lnTo>
                <a:lnTo>
                  <a:pt x="17602" y="1281"/>
                </a:lnTo>
                <a:lnTo>
                  <a:pt x="17575" y="1289"/>
                </a:lnTo>
                <a:lnTo>
                  <a:pt x="17555" y="1295"/>
                </a:lnTo>
                <a:lnTo>
                  <a:pt x="17547" y="1300"/>
                </a:lnTo>
                <a:lnTo>
                  <a:pt x="17538" y="1303"/>
                </a:lnTo>
                <a:lnTo>
                  <a:pt x="17531" y="1308"/>
                </a:lnTo>
                <a:lnTo>
                  <a:pt x="17524" y="1314"/>
                </a:lnTo>
                <a:lnTo>
                  <a:pt x="17517" y="1319"/>
                </a:lnTo>
                <a:lnTo>
                  <a:pt x="17512" y="1326"/>
                </a:lnTo>
                <a:lnTo>
                  <a:pt x="17506" y="1332"/>
                </a:lnTo>
                <a:lnTo>
                  <a:pt x="17501" y="1339"/>
                </a:lnTo>
                <a:lnTo>
                  <a:pt x="17492" y="1354"/>
                </a:lnTo>
                <a:lnTo>
                  <a:pt x="17487" y="1370"/>
                </a:lnTo>
                <a:lnTo>
                  <a:pt x="17485" y="1377"/>
                </a:lnTo>
                <a:lnTo>
                  <a:pt x="17484" y="1386"/>
                </a:lnTo>
                <a:lnTo>
                  <a:pt x="17482" y="1395"/>
                </a:lnTo>
                <a:lnTo>
                  <a:pt x="17482" y="1403"/>
                </a:lnTo>
                <a:lnTo>
                  <a:pt x="17482" y="1417"/>
                </a:lnTo>
                <a:lnTo>
                  <a:pt x="17485" y="1429"/>
                </a:lnTo>
                <a:lnTo>
                  <a:pt x="17487" y="1442"/>
                </a:lnTo>
                <a:lnTo>
                  <a:pt x="17492" y="1453"/>
                </a:lnTo>
                <a:lnTo>
                  <a:pt x="17499" y="1464"/>
                </a:lnTo>
                <a:lnTo>
                  <a:pt x="17505" y="1475"/>
                </a:lnTo>
                <a:lnTo>
                  <a:pt x="17513" y="1485"/>
                </a:lnTo>
                <a:lnTo>
                  <a:pt x="17523" y="1493"/>
                </a:lnTo>
                <a:lnTo>
                  <a:pt x="17534" y="1502"/>
                </a:lnTo>
                <a:lnTo>
                  <a:pt x="17547" y="1509"/>
                </a:lnTo>
                <a:lnTo>
                  <a:pt x="17560" y="1516"/>
                </a:lnTo>
                <a:lnTo>
                  <a:pt x="17574" y="1521"/>
                </a:lnTo>
                <a:lnTo>
                  <a:pt x="17590" y="1525"/>
                </a:lnTo>
                <a:lnTo>
                  <a:pt x="17607" y="1528"/>
                </a:lnTo>
                <a:lnTo>
                  <a:pt x="17625" y="1529"/>
                </a:lnTo>
                <a:lnTo>
                  <a:pt x="17644" y="1530"/>
                </a:lnTo>
                <a:lnTo>
                  <a:pt x="17664" y="1529"/>
                </a:lnTo>
                <a:lnTo>
                  <a:pt x="17683" y="1528"/>
                </a:lnTo>
                <a:lnTo>
                  <a:pt x="17701" y="1525"/>
                </a:lnTo>
                <a:lnTo>
                  <a:pt x="17718" y="1522"/>
                </a:lnTo>
                <a:lnTo>
                  <a:pt x="17736" y="1517"/>
                </a:lnTo>
                <a:lnTo>
                  <a:pt x="17753" y="1511"/>
                </a:lnTo>
                <a:lnTo>
                  <a:pt x="17769" y="1503"/>
                </a:lnTo>
                <a:lnTo>
                  <a:pt x="17785" y="1496"/>
                </a:lnTo>
                <a:lnTo>
                  <a:pt x="17800" y="1487"/>
                </a:lnTo>
                <a:lnTo>
                  <a:pt x="17814" y="1477"/>
                </a:lnTo>
                <a:lnTo>
                  <a:pt x="17826" y="1466"/>
                </a:lnTo>
                <a:lnTo>
                  <a:pt x="17838" y="1455"/>
                </a:lnTo>
                <a:lnTo>
                  <a:pt x="17848" y="1443"/>
                </a:lnTo>
                <a:lnTo>
                  <a:pt x="17858" y="1430"/>
                </a:lnTo>
                <a:lnTo>
                  <a:pt x="17867" y="1417"/>
                </a:lnTo>
                <a:lnTo>
                  <a:pt x="17875" y="1402"/>
                </a:lnTo>
                <a:lnTo>
                  <a:pt x="17880" y="1390"/>
                </a:lnTo>
                <a:lnTo>
                  <a:pt x="17884" y="1376"/>
                </a:lnTo>
                <a:lnTo>
                  <a:pt x="17889" y="1361"/>
                </a:lnTo>
                <a:lnTo>
                  <a:pt x="17891" y="1345"/>
                </a:lnTo>
                <a:lnTo>
                  <a:pt x="17894" y="1328"/>
                </a:lnTo>
                <a:lnTo>
                  <a:pt x="17895" y="1308"/>
                </a:lnTo>
                <a:lnTo>
                  <a:pt x="17896" y="1289"/>
                </a:lnTo>
                <a:lnTo>
                  <a:pt x="17896" y="1266"/>
                </a:lnTo>
                <a:lnTo>
                  <a:pt x="17898" y="1217"/>
                </a:lnTo>
                <a:close/>
                <a:moveTo>
                  <a:pt x="17611" y="717"/>
                </a:moveTo>
                <a:lnTo>
                  <a:pt x="17710" y="505"/>
                </a:lnTo>
                <a:lnTo>
                  <a:pt x="17890" y="505"/>
                </a:lnTo>
                <a:lnTo>
                  <a:pt x="17723" y="717"/>
                </a:lnTo>
                <a:lnTo>
                  <a:pt x="17611" y="717"/>
                </a:lnTo>
                <a:close/>
                <a:moveTo>
                  <a:pt x="18196" y="1619"/>
                </a:moveTo>
                <a:lnTo>
                  <a:pt x="18196" y="816"/>
                </a:lnTo>
                <a:lnTo>
                  <a:pt x="18319" y="816"/>
                </a:lnTo>
                <a:lnTo>
                  <a:pt x="18319" y="939"/>
                </a:lnTo>
                <a:lnTo>
                  <a:pt x="18330" y="918"/>
                </a:lnTo>
                <a:lnTo>
                  <a:pt x="18342" y="900"/>
                </a:lnTo>
                <a:lnTo>
                  <a:pt x="18353" y="882"/>
                </a:lnTo>
                <a:lnTo>
                  <a:pt x="18364" y="868"/>
                </a:lnTo>
                <a:lnTo>
                  <a:pt x="18374" y="855"/>
                </a:lnTo>
                <a:lnTo>
                  <a:pt x="18385" y="843"/>
                </a:lnTo>
                <a:lnTo>
                  <a:pt x="18395" y="834"/>
                </a:lnTo>
                <a:lnTo>
                  <a:pt x="18405" y="826"/>
                </a:lnTo>
                <a:lnTo>
                  <a:pt x="18416" y="820"/>
                </a:lnTo>
                <a:lnTo>
                  <a:pt x="18426" y="815"/>
                </a:lnTo>
                <a:lnTo>
                  <a:pt x="18436" y="810"/>
                </a:lnTo>
                <a:lnTo>
                  <a:pt x="18447" y="806"/>
                </a:lnTo>
                <a:lnTo>
                  <a:pt x="18458" y="802"/>
                </a:lnTo>
                <a:lnTo>
                  <a:pt x="18469" y="801"/>
                </a:lnTo>
                <a:lnTo>
                  <a:pt x="18482" y="800"/>
                </a:lnTo>
                <a:lnTo>
                  <a:pt x="18493" y="799"/>
                </a:lnTo>
                <a:lnTo>
                  <a:pt x="18510" y="800"/>
                </a:lnTo>
                <a:lnTo>
                  <a:pt x="18528" y="801"/>
                </a:lnTo>
                <a:lnTo>
                  <a:pt x="18545" y="805"/>
                </a:lnTo>
                <a:lnTo>
                  <a:pt x="18563" y="810"/>
                </a:lnTo>
                <a:lnTo>
                  <a:pt x="18581" y="816"/>
                </a:lnTo>
                <a:lnTo>
                  <a:pt x="18598" y="823"/>
                </a:lnTo>
                <a:lnTo>
                  <a:pt x="18615" y="832"/>
                </a:lnTo>
                <a:lnTo>
                  <a:pt x="18634" y="842"/>
                </a:lnTo>
                <a:lnTo>
                  <a:pt x="18586" y="968"/>
                </a:lnTo>
                <a:lnTo>
                  <a:pt x="18572" y="961"/>
                </a:lnTo>
                <a:lnTo>
                  <a:pt x="18560" y="955"/>
                </a:lnTo>
                <a:lnTo>
                  <a:pt x="18547" y="950"/>
                </a:lnTo>
                <a:lnTo>
                  <a:pt x="18535" y="947"/>
                </a:lnTo>
                <a:lnTo>
                  <a:pt x="18523" y="944"/>
                </a:lnTo>
                <a:lnTo>
                  <a:pt x="18510" y="942"/>
                </a:lnTo>
                <a:lnTo>
                  <a:pt x="18498" y="940"/>
                </a:lnTo>
                <a:lnTo>
                  <a:pt x="18486" y="939"/>
                </a:lnTo>
                <a:lnTo>
                  <a:pt x="18474" y="940"/>
                </a:lnTo>
                <a:lnTo>
                  <a:pt x="18465" y="942"/>
                </a:lnTo>
                <a:lnTo>
                  <a:pt x="18453" y="943"/>
                </a:lnTo>
                <a:lnTo>
                  <a:pt x="18444" y="947"/>
                </a:lnTo>
                <a:lnTo>
                  <a:pt x="18434" y="950"/>
                </a:lnTo>
                <a:lnTo>
                  <a:pt x="18424" y="955"/>
                </a:lnTo>
                <a:lnTo>
                  <a:pt x="18415" y="960"/>
                </a:lnTo>
                <a:lnTo>
                  <a:pt x="18406" y="966"/>
                </a:lnTo>
                <a:lnTo>
                  <a:pt x="18398" y="974"/>
                </a:lnTo>
                <a:lnTo>
                  <a:pt x="18389" y="981"/>
                </a:lnTo>
                <a:lnTo>
                  <a:pt x="18382" y="990"/>
                </a:lnTo>
                <a:lnTo>
                  <a:pt x="18376" y="998"/>
                </a:lnTo>
                <a:lnTo>
                  <a:pt x="18369" y="1008"/>
                </a:lnTo>
                <a:lnTo>
                  <a:pt x="18364" y="1018"/>
                </a:lnTo>
                <a:lnTo>
                  <a:pt x="18360" y="1029"/>
                </a:lnTo>
                <a:lnTo>
                  <a:pt x="18356" y="1040"/>
                </a:lnTo>
                <a:lnTo>
                  <a:pt x="18350" y="1059"/>
                </a:lnTo>
                <a:lnTo>
                  <a:pt x="18346" y="1077"/>
                </a:lnTo>
                <a:lnTo>
                  <a:pt x="18341" y="1097"/>
                </a:lnTo>
                <a:lnTo>
                  <a:pt x="18339" y="1117"/>
                </a:lnTo>
                <a:lnTo>
                  <a:pt x="18336" y="1137"/>
                </a:lnTo>
                <a:lnTo>
                  <a:pt x="18334" y="1158"/>
                </a:lnTo>
                <a:lnTo>
                  <a:pt x="18334" y="1179"/>
                </a:lnTo>
                <a:lnTo>
                  <a:pt x="18332" y="1200"/>
                </a:lnTo>
                <a:lnTo>
                  <a:pt x="18332" y="1619"/>
                </a:lnTo>
                <a:lnTo>
                  <a:pt x="18196" y="1619"/>
                </a:lnTo>
                <a:close/>
                <a:moveTo>
                  <a:pt x="18667" y="1619"/>
                </a:moveTo>
                <a:lnTo>
                  <a:pt x="18667" y="816"/>
                </a:lnTo>
                <a:lnTo>
                  <a:pt x="18789" y="816"/>
                </a:lnTo>
                <a:lnTo>
                  <a:pt x="18789" y="929"/>
                </a:lnTo>
                <a:lnTo>
                  <a:pt x="18801" y="915"/>
                </a:lnTo>
                <a:lnTo>
                  <a:pt x="18813" y="900"/>
                </a:lnTo>
                <a:lnTo>
                  <a:pt x="18825" y="885"/>
                </a:lnTo>
                <a:lnTo>
                  <a:pt x="18839" y="873"/>
                </a:lnTo>
                <a:lnTo>
                  <a:pt x="18852" y="860"/>
                </a:lnTo>
                <a:lnTo>
                  <a:pt x="18867" y="850"/>
                </a:lnTo>
                <a:lnTo>
                  <a:pt x="18882" y="841"/>
                </a:lnTo>
                <a:lnTo>
                  <a:pt x="18897" y="832"/>
                </a:lnTo>
                <a:lnTo>
                  <a:pt x="18914" y="823"/>
                </a:lnTo>
                <a:lnTo>
                  <a:pt x="18930" y="817"/>
                </a:lnTo>
                <a:lnTo>
                  <a:pt x="18949" y="812"/>
                </a:lnTo>
                <a:lnTo>
                  <a:pt x="18966" y="807"/>
                </a:lnTo>
                <a:lnTo>
                  <a:pt x="18985" y="803"/>
                </a:lnTo>
                <a:lnTo>
                  <a:pt x="19004" y="801"/>
                </a:lnTo>
                <a:lnTo>
                  <a:pt x="19024" y="800"/>
                </a:lnTo>
                <a:lnTo>
                  <a:pt x="19045" y="799"/>
                </a:lnTo>
                <a:lnTo>
                  <a:pt x="19062" y="800"/>
                </a:lnTo>
                <a:lnTo>
                  <a:pt x="19081" y="801"/>
                </a:lnTo>
                <a:lnTo>
                  <a:pt x="19098" y="802"/>
                </a:lnTo>
                <a:lnTo>
                  <a:pt x="19114" y="805"/>
                </a:lnTo>
                <a:lnTo>
                  <a:pt x="19132" y="808"/>
                </a:lnTo>
                <a:lnTo>
                  <a:pt x="19148" y="813"/>
                </a:lnTo>
                <a:lnTo>
                  <a:pt x="19164" y="818"/>
                </a:lnTo>
                <a:lnTo>
                  <a:pt x="19178" y="824"/>
                </a:lnTo>
                <a:lnTo>
                  <a:pt x="19193" y="832"/>
                </a:lnTo>
                <a:lnTo>
                  <a:pt x="19207" y="839"/>
                </a:lnTo>
                <a:lnTo>
                  <a:pt x="19220" y="847"/>
                </a:lnTo>
                <a:lnTo>
                  <a:pt x="19232" y="855"/>
                </a:lnTo>
                <a:lnTo>
                  <a:pt x="19243" y="864"/>
                </a:lnTo>
                <a:lnTo>
                  <a:pt x="19253" y="873"/>
                </a:lnTo>
                <a:lnTo>
                  <a:pt x="19261" y="882"/>
                </a:lnTo>
                <a:lnTo>
                  <a:pt x="19270" y="894"/>
                </a:lnTo>
                <a:lnTo>
                  <a:pt x="19277" y="903"/>
                </a:lnTo>
                <a:lnTo>
                  <a:pt x="19283" y="916"/>
                </a:lnTo>
                <a:lnTo>
                  <a:pt x="19290" y="927"/>
                </a:lnTo>
                <a:lnTo>
                  <a:pt x="19296" y="939"/>
                </a:lnTo>
                <a:lnTo>
                  <a:pt x="19301" y="953"/>
                </a:lnTo>
                <a:lnTo>
                  <a:pt x="19304" y="965"/>
                </a:lnTo>
                <a:lnTo>
                  <a:pt x="19308" y="980"/>
                </a:lnTo>
                <a:lnTo>
                  <a:pt x="19312" y="994"/>
                </a:lnTo>
                <a:lnTo>
                  <a:pt x="19316" y="1016"/>
                </a:lnTo>
                <a:lnTo>
                  <a:pt x="19318" y="1045"/>
                </a:lnTo>
                <a:lnTo>
                  <a:pt x="19319" y="1082"/>
                </a:lnTo>
                <a:lnTo>
                  <a:pt x="19319" y="1126"/>
                </a:lnTo>
                <a:lnTo>
                  <a:pt x="19319" y="1619"/>
                </a:lnTo>
                <a:lnTo>
                  <a:pt x="19183" y="1619"/>
                </a:lnTo>
                <a:lnTo>
                  <a:pt x="19183" y="1132"/>
                </a:lnTo>
                <a:lnTo>
                  <a:pt x="19182" y="1092"/>
                </a:lnTo>
                <a:lnTo>
                  <a:pt x="19180" y="1059"/>
                </a:lnTo>
                <a:lnTo>
                  <a:pt x="19177" y="1044"/>
                </a:lnTo>
                <a:lnTo>
                  <a:pt x="19175" y="1031"/>
                </a:lnTo>
                <a:lnTo>
                  <a:pt x="19171" y="1018"/>
                </a:lnTo>
                <a:lnTo>
                  <a:pt x="19167" y="1007"/>
                </a:lnTo>
                <a:lnTo>
                  <a:pt x="19162" y="997"/>
                </a:lnTo>
                <a:lnTo>
                  <a:pt x="19157" y="987"/>
                </a:lnTo>
                <a:lnTo>
                  <a:pt x="19153" y="979"/>
                </a:lnTo>
                <a:lnTo>
                  <a:pt x="19145" y="970"/>
                </a:lnTo>
                <a:lnTo>
                  <a:pt x="19138" y="961"/>
                </a:lnTo>
                <a:lnTo>
                  <a:pt x="19129" y="954"/>
                </a:lnTo>
                <a:lnTo>
                  <a:pt x="19120" y="948"/>
                </a:lnTo>
                <a:lnTo>
                  <a:pt x="19111" y="940"/>
                </a:lnTo>
                <a:lnTo>
                  <a:pt x="19101" y="936"/>
                </a:lnTo>
                <a:lnTo>
                  <a:pt x="19090" y="931"/>
                </a:lnTo>
                <a:lnTo>
                  <a:pt x="19078" y="926"/>
                </a:lnTo>
                <a:lnTo>
                  <a:pt x="19067" y="923"/>
                </a:lnTo>
                <a:lnTo>
                  <a:pt x="19055" y="919"/>
                </a:lnTo>
                <a:lnTo>
                  <a:pt x="19043" y="918"/>
                </a:lnTo>
                <a:lnTo>
                  <a:pt x="19029" y="917"/>
                </a:lnTo>
                <a:lnTo>
                  <a:pt x="19017" y="917"/>
                </a:lnTo>
                <a:lnTo>
                  <a:pt x="18994" y="917"/>
                </a:lnTo>
                <a:lnTo>
                  <a:pt x="18975" y="919"/>
                </a:lnTo>
                <a:lnTo>
                  <a:pt x="18955" y="924"/>
                </a:lnTo>
                <a:lnTo>
                  <a:pt x="18935" y="931"/>
                </a:lnTo>
                <a:lnTo>
                  <a:pt x="18917" y="938"/>
                </a:lnTo>
                <a:lnTo>
                  <a:pt x="18899" y="948"/>
                </a:lnTo>
                <a:lnTo>
                  <a:pt x="18882" y="959"/>
                </a:lnTo>
                <a:lnTo>
                  <a:pt x="18866" y="971"/>
                </a:lnTo>
                <a:lnTo>
                  <a:pt x="18859" y="979"/>
                </a:lnTo>
                <a:lnTo>
                  <a:pt x="18851" y="987"/>
                </a:lnTo>
                <a:lnTo>
                  <a:pt x="18845" y="996"/>
                </a:lnTo>
                <a:lnTo>
                  <a:pt x="18839" y="1006"/>
                </a:lnTo>
                <a:lnTo>
                  <a:pt x="18833" y="1016"/>
                </a:lnTo>
                <a:lnTo>
                  <a:pt x="18828" y="1027"/>
                </a:lnTo>
                <a:lnTo>
                  <a:pt x="18823" y="1039"/>
                </a:lnTo>
                <a:lnTo>
                  <a:pt x="18819" y="1052"/>
                </a:lnTo>
                <a:lnTo>
                  <a:pt x="18815" y="1065"/>
                </a:lnTo>
                <a:lnTo>
                  <a:pt x="18812" y="1080"/>
                </a:lnTo>
                <a:lnTo>
                  <a:pt x="18809" y="1095"/>
                </a:lnTo>
                <a:lnTo>
                  <a:pt x="18807" y="1111"/>
                </a:lnTo>
                <a:lnTo>
                  <a:pt x="18804" y="1144"/>
                </a:lnTo>
                <a:lnTo>
                  <a:pt x="18803" y="1181"/>
                </a:lnTo>
                <a:lnTo>
                  <a:pt x="18803" y="1619"/>
                </a:lnTo>
                <a:lnTo>
                  <a:pt x="18667" y="1619"/>
                </a:lnTo>
                <a:close/>
                <a:moveTo>
                  <a:pt x="19529" y="1619"/>
                </a:moveTo>
                <a:lnTo>
                  <a:pt x="19529" y="816"/>
                </a:lnTo>
                <a:lnTo>
                  <a:pt x="19666" y="816"/>
                </a:lnTo>
                <a:lnTo>
                  <a:pt x="19666" y="1619"/>
                </a:lnTo>
                <a:lnTo>
                  <a:pt x="19529" y="1619"/>
                </a:lnTo>
                <a:close/>
                <a:moveTo>
                  <a:pt x="19485" y="717"/>
                </a:moveTo>
                <a:lnTo>
                  <a:pt x="19584" y="505"/>
                </a:lnTo>
                <a:lnTo>
                  <a:pt x="19764" y="505"/>
                </a:lnTo>
                <a:lnTo>
                  <a:pt x="19598" y="717"/>
                </a:lnTo>
                <a:lnTo>
                  <a:pt x="19485" y="717"/>
                </a:lnTo>
                <a:close/>
                <a:moveTo>
                  <a:pt x="7311" y="3431"/>
                </a:moveTo>
                <a:lnTo>
                  <a:pt x="7311" y="2319"/>
                </a:lnTo>
                <a:lnTo>
                  <a:pt x="7435" y="2319"/>
                </a:lnTo>
                <a:lnTo>
                  <a:pt x="7435" y="2425"/>
                </a:lnTo>
                <a:lnTo>
                  <a:pt x="7446" y="2410"/>
                </a:lnTo>
                <a:lnTo>
                  <a:pt x="7457" y="2396"/>
                </a:lnTo>
                <a:lnTo>
                  <a:pt x="7470" y="2383"/>
                </a:lnTo>
                <a:lnTo>
                  <a:pt x="7482" y="2371"/>
                </a:lnTo>
                <a:lnTo>
                  <a:pt x="7494" y="2360"/>
                </a:lnTo>
                <a:lnTo>
                  <a:pt x="7508" y="2350"/>
                </a:lnTo>
                <a:lnTo>
                  <a:pt x="7520" y="2341"/>
                </a:lnTo>
                <a:lnTo>
                  <a:pt x="7534" y="2333"/>
                </a:lnTo>
                <a:lnTo>
                  <a:pt x="7549" y="2325"/>
                </a:lnTo>
                <a:lnTo>
                  <a:pt x="7563" y="2319"/>
                </a:lnTo>
                <a:lnTo>
                  <a:pt x="7579" y="2314"/>
                </a:lnTo>
                <a:lnTo>
                  <a:pt x="7596" y="2310"/>
                </a:lnTo>
                <a:lnTo>
                  <a:pt x="7613" y="2307"/>
                </a:lnTo>
                <a:lnTo>
                  <a:pt x="7630" y="2304"/>
                </a:lnTo>
                <a:lnTo>
                  <a:pt x="7649" y="2303"/>
                </a:lnTo>
                <a:lnTo>
                  <a:pt x="7668" y="2302"/>
                </a:lnTo>
                <a:lnTo>
                  <a:pt x="7693" y="2303"/>
                </a:lnTo>
                <a:lnTo>
                  <a:pt x="7718" y="2306"/>
                </a:lnTo>
                <a:lnTo>
                  <a:pt x="7743" y="2309"/>
                </a:lnTo>
                <a:lnTo>
                  <a:pt x="7765" y="2315"/>
                </a:lnTo>
                <a:lnTo>
                  <a:pt x="7787" y="2323"/>
                </a:lnTo>
                <a:lnTo>
                  <a:pt x="7809" y="2331"/>
                </a:lnTo>
                <a:lnTo>
                  <a:pt x="7830" y="2343"/>
                </a:lnTo>
                <a:lnTo>
                  <a:pt x="7850" y="2355"/>
                </a:lnTo>
                <a:lnTo>
                  <a:pt x="7869" y="2368"/>
                </a:lnTo>
                <a:lnTo>
                  <a:pt x="7887" y="2385"/>
                </a:lnTo>
                <a:lnTo>
                  <a:pt x="7903" y="2401"/>
                </a:lnTo>
                <a:lnTo>
                  <a:pt x="7919" y="2419"/>
                </a:lnTo>
                <a:lnTo>
                  <a:pt x="7933" y="2438"/>
                </a:lnTo>
                <a:lnTo>
                  <a:pt x="7946" y="2459"/>
                </a:lnTo>
                <a:lnTo>
                  <a:pt x="7959" y="2481"/>
                </a:lnTo>
                <a:lnTo>
                  <a:pt x="7969" y="2504"/>
                </a:lnTo>
                <a:lnTo>
                  <a:pt x="7978" y="2529"/>
                </a:lnTo>
                <a:lnTo>
                  <a:pt x="7986" y="2554"/>
                </a:lnTo>
                <a:lnTo>
                  <a:pt x="7993" y="2580"/>
                </a:lnTo>
                <a:lnTo>
                  <a:pt x="7998" y="2605"/>
                </a:lnTo>
                <a:lnTo>
                  <a:pt x="8003" y="2631"/>
                </a:lnTo>
                <a:lnTo>
                  <a:pt x="8007" y="2659"/>
                </a:lnTo>
                <a:lnTo>
                  <a:pt x="8008" y="2687"/>
                </a:lnTo>
                <a:lnTo>
                  <a:pt x="8009" y="2715"/>
                </a:lnTo>
                <a:lnTo>
                  <a:pt x="8008" y="2746"/>
                </a:lnTo>
                <a:lnTo>
                  <a:pt x="8006" y="2776"/>
                </a:lnTo>
                <a:lnTo>
                  <a:pt x="8003" y="2804"/>
                </a:lnTo>
                <a:lnTo>
                  <a:pt x="7998" y="2833"/>
                </a:lnTo>
                <a:lnTo>
                  <a:pt x="7992" y="2860"/>
                </a:lnTo>
                <a:lnTo>
                  <a:pt x="7983" y="2886"/>
                </a:lnTo>
                <a:lnTo>
                  <a:pt x="7975" y="2912"/>
                </a:lnTo>
                <a:lnTo>
                  <a:pt x="7965" y="2937"/>
                </a:lnTo>
                <a:lnTo>
                  <a:pt x="7953" y="2961"/>
                </a:lnTo>
                <a:lnTo>
                  <a:pt x="7940" y="2983"/>
                </a:lnTo>
                <a:lnTo>
                  <a:pt x="7925" y="3004"/>
                </a:lnTo>
                <a:lnTo>
                  <a:pt x="7911" y="3024"/>
                </a:lnTo>
                <a:lnTo>
                  <a:pt x="7893" y="3042"/>
                </a:lnTo>
                <a:lnTo>
                  <a:pt x="7876" y="3058"/>
                </a:lnTo>
                <a:lnTo>
                  <a:pt x="7856" y="3074"/>
                </a:lnTo>
                <a:lnTo>
                  <a:pt x="7836" y="3088"/>
                </a:lnTo>
                <a:lnTo>
                  <a:pt x="7814" y="3100"/>
                </a:lnTo>
                <a:lnTo>
                  <a:pt x="7793" y="3110"/>
                </a:lnTo>
                <a:lnTo>
                  <a:pt x="7771" y="3120"/>
                </a:lnTo>
                <a:lnTo>
                  <a:pt x="7750" y="3128"/>
                </a:lnTo>
                <a:lnTo>
                  <a:pt x="7728" y="3132"/>
                </a:lnTo>
                <a:lnTo>
                  <a:pt x="7704" y="3137"/>
                </a:lnTo>
                <a:lnTo>
                  <a:pt x="7682" y="3140"/>
                </a:lnTo>
                <a:lnTo>
                  <a:pt x="7659" y="3140"/>
                </a:lnTo>
                <a:lnTo>
                  <a:pt x="7641" y="3140"/>
                </a:lnTo>
                <a:lnTo>
                  <a:pt x="7625" y="3139"/>
                </a:lnTo>
                <a:lnTo>
                  <a:pt x="7609" y="3136"/>
                </a:lnTo>
                <a:lnTo>
                  <a:pt x="7594" y="3134"/>
                </a:lnTo>
                <a:lnTo>
                  <a:pt x="7579" y="3129"/>
                </a:lnTo>
                <a:lnTo>
                  <a:pt x="7565" y="3124"/>
                </a:lnTo>
                <a:lnTo>
                  <a:pt x="7550" y="3119"/>
                </a:lnTo>
                <a:lnTo>
                  <a:pt x="7536" y="3111"/>
                </a:lnTo>
                <a:lnTo>
                  <a:pt x="7523" y="3104"/>
                </a:lnTo>
                <a:lnTo>
                  <a:pt x="7510" y="3097"/>
                </a:lnTo>
                <a:lnTo>
                  <a:pt x="7498" y="3088"/>
                </a:lnTo>
                <a:lnTo>
                  <a:pt x="7487" y="3079"/>
                </a:lnTo>
                <a:lnTo>
                  <a:pt x="7476" y="3069"/>
                </a:lnTo>
                <a:lnTo>
                  <a:pt x="7466" y="3061"/>
                </a:lnTo>
                <a:lnTo>
                  <a:pt x="7456" y="3050"/>
                </a:lnTo>
                <a:lnTo>
                  <a:pt x="7447" y="3040"/>
                </a:lnTo>
                <a:lnTo>
                  <a:pt x="7447" y="3431"/>
                </a:lnTo>
                <a:lnTo>
                  <a:pt x="7311" y="3431"/>
                </a:lnTo>
                <a:close/>
                <a:moveTo>
                  <a:pt x="7435" y="2726"/>
                </a:moveTo>
                <a:lnTo>
                  <a:pt x="7436" y="2763"/>
                </a:lnTo>
                <a:lnTo>
                  <a:pt x="7439" y="2798"/>
                </a:lnTo>
                <a:lnTo>
                  <a:pt x="7444" y="2831"/>
                </a:lnTo>
                <a:lnTo>
                  <a:pt x="7451" y="2861"/>
                </a:lnTo>
                <a:lnTo>
                  <a:pt x="7455" y="2874"/>
                </a:lnTo>
                <a:lnTo>
                  <a:pt x="7460" y="2888"/>
                </a:lnTo>
                <a:lnTo>
                  <a:pt x="7465" y="2900"/>
                </a:lnTo>
                <a:lnTo>
                  <a:pt x="7471" y="2913"/>
                </a:lnTo>
                <a:lnTo>
                  <a:pt x="7477" y="2924"/>
                </a:lnTo>
                <a:lnTo>
                  <a:pt x="7483" y="2935"/>
                </a:lnTo>
                <a:lnTo>
                  <a:pt x="7491" y="2945"/>
                </a:lnTo>
                <a:lnTo>
                  <a:pt x="7498" y="2955"/>
                </a:lnTo>
                <a:lnTo>
                  <a:pt x="7514" y="2972"/>
                </a:lnTo>
                <a:lnTo>
                  <a:pt x="7531" y="2987"/>
                </a:lnTo>
                <a:lnTo>
                  <a:pt x="7549" y="3000"/>
                </a:lnTo>
                <a:lnTo>
                  <a:pt x="7567" y="3010"/>
                </a:lnTo>
                <a:lnTo>
                  <a:pt x="7587" y="3019"/>
                </a:lnTo>
                <a:lnTo>
                  <a:pt x="7607" y="3024"/>
                </a:lnTo>
                <a:lnTo>
                  <a:pt x="7628" y="3028"/>
                </a:lnTo>
                <a:lnTo>
                  <a:pt x="7650" y="3029"/>
                </a:lnTo>
                <a:lnTo>
                  <a:pt x="7672" y="3028"/>
                </a:lnTo>
                <a:lnTo>
                  <a:pt x="7693" y="3024"/>
                </a:lnTo>
                <a:lnTo>
                  <a:pt x="7704" y="3021"/>
                </a:lnTo>
                <a:lnTo>
                  <a:pt x="7714" y="3018"/>
                </a:lnTo>
                <a:lnTo>
                  <a:pt x="7724" y="3014"/>
                </a:lnTo>
                <a:lnTo>
                  <a:pt x="7734" y="3009"/>
                </a:lnTo>
                <a:lnTo>
                  <a:pt x="7752" y="2999"/>
                </a:lnTo>
                <a:lnTo>
                  <a:pt x="7771" y="2986"/>
                </a:lnTo>
                <a:lnTo>
                  <a:pt x="7788" y="2970"/>
                </a:lnTo>
                <a:lnTo>
                  <a:pt x="7804" y="2952"/>
                </a:lnTo>
                <a:lnTo>
                  <a:pt x="7813" y="2942"/>
                </a:lnTo>
                <a:lnTo>
                  <a:pt x="7820" y="2931"/>
                </a:lnTo>
                <a:lnTo>
                  <a:pt x="7827" y="2920"/>
                </a:lnTo>
                <a:lnTo>
                  <a:pt x="7833" y="2909"/>
                </a:lnTo>
                <a:lnTo>
                  <a:pt x="7839" y="2895"/>
                </a:lnTo>
                <a:lnTo>
                  <a:pt x="7844" y="2883"/>
                </a:lnTo>
                <a:lnTo>
                  <a:pt x="7849" y="2870"/>
                </a:lnTo>
                <a:lnTo>
                  <a:pt x="7854" y="2855"/>
                </a:lnTo>
                <a:lnTo>
                  <a:pt x="7860" y="2824"/>
                </a:lnTo>
                <a:lnTo>
                  <a:pt x="7865" y="2789"/>
                </a:lnTo>
                <a:lnTo>
                  <a:pt x="7869" y="2754"/>
                </a:lnTo>
                <a:lnTo>
                  <a:pt x="7870" y="2715"/>
                </a:lnTo>
                <a:lnTo>
                  <a:pt x="7869" y="2678"/>
                </a:lnTo>
                <a:lnTo>
                  <a:pt x="7865" y="2642"/>
                </a:lnTo>
                <a:lnTo>
                  <a:pt x="7860" y="2610"/>
                </a:lnTo>
                <a:lnTo>
                  <a:pt x="7854" y="2581"/>
                </a:lnTo>
                <a:lnTo>
                  <a:pt x="7849" y="2567"/>
                </a:lnTo>
                <a:lnTo>
                  <a:pt x="7845" y="2554"/>
                </a:lnTo>
                <a:lnTo>
                  <a:pt x="7840" y="2540"/>
                </a:lnTo>
                <a:lnTo>
                  <a:pt x="7834" y="2528"/>
                </a:lnTo>
                <a:lnTo>
                  <a:pt x="7828" y="2517"/>
                </a:lnTo>
                <a:lnTo>
                  <a:pt x="7822" y="2505"/>
                </a:lnTo>
                <a:lnTo>
                  <a:pt x="7814" y="2496"/>
                </a:lnTo>
                <a:lnTo>
                  <a:pt x="7807" y="2486"/>
                </a:lnTo>
                <a:lnTo>
                  <a:pt x="7789" y="2467"/>
                </a:lnTo>
                <a:lnTo>
                  <a:pt x="7773" y="2452"/>
                </a:lnTo>
                <a:lnTo>
                  <a:pt x="7755" y="2439"/>
                </a:lnTo>
                <a:lnTo>
                  <a:pt x="7738" y="2428"/>
                </a:lnTo>
                <a:lnTo>
                  <a:pt x="7728" y="2424"/>
                </a:lnTo>
                <a:lnTo>
                  <a:pt x="7718" y="2420"/>
                </a:lnTo>
                <a:lnTo>
                  <a:pt x="7708" y="2417"/>
                </a:lnTo>
                <a:lnTo>
                  <a:pt x="7698" y="2414"/>
                </a:lnTo>
                <a:lnTo>
                  <a:pt x="7677" y="2410"/>
                </a:lnTo>
                <a:lnTo>
                  <a:pt x="7656" y="2409"/>
                </a:lnTo>
                <a:lnTo>
                  <a:pt x="7645" y="2409"/>
                </a:lnTo>
                <a:lnTo>
                  <a:pt x="7634" y="2410"/>
                </a:lnTo>
                <a:lnTo>
                  <a:pt x="7624" y="2412"/>
                </a:lnTo>
                <a:lnTo>
                  <a:pt x="7613" y="2414"/>
                </a:lnTo>
                <a:lnTo>
                  <a:pt x="7603" y="2417"/>
                </a:lnTo>
                <a:lnTo>
                  <a:pt x="7593" y="2420"/>
                </a:lnTo>
                <a:lnTo>
                  <a:pt x="7583" y="2425"/>
                </a:lnTo>
                <a:lnTo>
                  <a:pt x="7573" y="2429"/>
                </a:lnTo>
                <a:lnTo>
                  <a:pt x="7555" y="2441"/>
                </a:lnTo>
                <a:lnTo>
                  <a:pt x="7536" y="2455"/>
                </a:lnTo>
                <a:lnTo>
                  <a:pt x="7519" y="2471"/>
                </a:lnTo>
                <a:lnTo>
                  <a:pt x="7502" y="2491"/>
                </a:lnTo>
                <a:lnTo>
                  <a:pt x="7494" y="2501"/>
                </a:lnTo>
                <a:lnTo>
                  <a:pt x="7487" y="2512"/>
                </a:lnTo>
                <a:lnTo>
                  <a:pt x="7479" y="2523"/>
                </a:lnTo>
                <a:lnTo>
                  <a:pt x="7473" y="2535"/>
                </a:lnTo>
                <a:lnTo>
                  <a:pt x="7467" y="2549"/>
                </a:lnTo>
                <a:lnTo>
                  <a:pt x="7461" y="2561"/>
                </a:lnTo>
                <a:lnTo>
                  <a:pt x="7456" y="2576"/>
                </a:lnTo>
                <a:lnTo>
                  <a:pt x="7452" y="2589"/>
                </a:lnTo>
                <a:lnTo>
                  <a:pt x="7447" y="2604"/>
                </a:lnTo>
                <a:lnTo>
                  <a:pt x="7445" y="2620"/>
                </a:lnTo>
                <a:lnTo>
                  <a:pt x="7441" y="2636"/>
                </a:lnTo>
                <a:lnTo>
                  <a:pt x="7440" y="2654"/>
                </a:lnTo>
                <a:lnTo>
                  <a:pt x="7436" y="2688"/>
                </a:lnTo>
                <a:lnTo>
                  <a:pt x="7435" y="2726"/>
                </a:lnTo>
                <a:close/>
                <a:moveTo>
                  <a:pt x="8124" y="3124"/>
                </a:moveTo>
                <a:lnTo>
                  <a:pt x="8124" y="2319"/>
                </a:lnTo>
                <a:lnTo>
                  <a:pt x="8247" y="2319"/>
                </a:lnTo>
                <a:lnTo>
                  <a:pt x="8247" y="2443"/>
                </a:lnTo>
                <a:lnTo>
                  <a:pt x="8259" y="2422"/>
                </a:lnTo>
                <a:lnTo>
                  <a:pt x="8270" y="2403"/>
                </a:lnTo>
                <a:lnTo>
                  <a:pt x="8281" y="2387"/>
                </a:lnTo>
                <a:lnTo>
                  <a:pt x="8292" y="2371"/>
                </a:lnTo>
                <a:lnTo>
                  <a:pt x="8303" y="2359"/>
                </a:lnTo>
                <a:lnTo>
                  <a:pt x="8313" y="2346"/>
                </a:lnTo>
                <a:lnTo>
                  <a:pt x="8324" y="2338"/>
                </a:lnTo>
                <a:lnTo>
                  <a:pt x="8334" y="2329"/>
                </a:lnTo>
                <a:lnTo>
                  <a:pt x="8344" y="2323"/>
                </a:lnTo>
                <a:lnTo>
                  <a:pt x="8354" y="2318"/>
                </a:lnTo>
                <a:lnTo>
                  <a:pt x="8365" y="2313"/>
                </a:lnTo>
                <a:lnTo>
                  <a:pt x="8376" y="2309"/>
                </a:lnTo>
                <a:lnTo>
                  <a:pt x="8387" y="2306"/>
                </a:lnTo>
                <a:lnTo>
                  <a:pt x="8398" y="2304"/>
                </a:lnTo>
                <a:lnTo>
                  <a:pt x="8410" y="2303"/>
                </a:lnTo>
                <a:lnTo>
                  <a:pt x="8422" y="2302"/>
                </a:lnTo>
                <a:lnTo>
                  <a:pt x="8439" y="2303"/>
                </a:lnTo>
                <a:lnTo>
                  <a:pt x="8457" y="2306"/>
                </a:lnTo>
                <a:lnTo>
                  <a:pt x="8474" y="2308"/>
                </a:lnTo>
                <a:lnTo>
                  <a:pt x="8491" y="2313"/>
                </a:lnTo>
                <a:lnTo>
                  <a:pt x="8508" y="2319"/>
                </a:lnTo>
                <a:lnTo>
                  <a:pt x="8526" y="2326"/>
                </a:lnTo>
                <a:lnTo>
                  <a:pt x="8544" y="2335"/>
                </a:lnTo>
                <a:lnTo>
                  <a:pt x="8562" y="2345"/>
                </a:lnTo>
                <a:lnTo>
                  <a:pt x="8513" y="2471"/>
                </a:lnTo>
                <a:lnTo>
                  <a:pt x="8501" y="2465"/>
                </a:lnTo>
                <a:lnTo>
                  <a:pt x="8489" y="2459"/>
                </a:lnTo>
                <a:lnTo>
                  <a:pt x="8476" y="2454"/>
                </a:lnTo>
                <a:lnTo>
                  <a:pt x="8464" y="2450"/>
                </a:lnTo>
                <a:lnTo>
                  <a:pt x="8452" y="2447"/>
                </a:lnTo>
                <a:lnTo>
                  <a:pt x="8439" y="2445"/>
                </a:lnTo>
                <a:lnTo>
                  <a:pt x="8427" y="2444"/>
                </a:lnTo>
                <a:lnTo>
                  <a:pt x="8415" y="2444"/>
                </a:lnTo>
                <a:lnTo>
                  <a:pt x="8403" y="2444"/>
                </a:lnTo>
                <a:lnTo>
                  <a:pt x="8392" y="2445"/>
                </a:lnTo>
                <a:lnTo>
                  <a:pt x="8382" y="2447"/>
                </a:lnTo>
                <a:lnTo>
                  <a:pt x="8371" y="2450"/>
                </a:lnTo>
                <a:lnTo>
                  <a:pt x="8361" y="2454"/>
                </a:lnTo>
                <a:lnTo>
                  <a:pt x="8353" y="2459"/>
                </a:lnTo>
                <a:lnTo>
                  <a:pt x="8343" y="2463"/>
                </a:lnTo>
                <a:lnTo>
                  <a:pt x="8334" y="2470"/>
                </a:lnTo>
                <a:lnTo>
                  <a:pt x="8326" y="2477"/>
                </a:lnTo>
                <a:lnTo>
                  <a:pt x="8318" y="2484"/>
                </a:lnTo>
                <a:lnTo>
                  <a:pt x="8311" y="2493"/>
                </a:lnTo>
                <a:lnTo>
                  <a:pt x="8303" y="2502"/>
                </a:lnTo>
                <a:lnTo>
                  <a:pt x="8298" y="2512"/>
                </a:lnTo>
                <a:lnTo>
                  <a:pt x="8292" y="2522"/>
                </a:lnTo>
                <a:lnTo>
                  <a:pt x="8287" y="2533"/>
                </a:lnTo>
                <a:lnTo>
                  <a:pt x="8284" y="2545"/>
                </a:lnTo>
                <a:lnTo>
                  <a:pt x="8279" y="2562"/>
                </a:lnTo>
                <a:lnTo>
                  <a:pt x="8274" y="2582"/>
                </a:lnTo>
                <a:lnTo>
                  <a:pt x="8270" y="2600"/>
                </a:lnTo>
                <a:lnTo>
                  <a:pt x="8266" y="2620"/>
                </a:lnTo>
                <a:lnTo>
                  <a:pt x="8264" y="2640"/>
                </a:lnTo>
                <a:lnTo>
                  <a:pt x="8263" y="2661"/>
                </a:lnTo>
                <a:lnTo>
                  <a:pt x="8261" y="2682"/>
                </a:lnTo>
                <a:lnTo>
                  <a:pt x="8261" y="2703"/>
                </a:lnTo>
                <a:lnTo>
                  <a:pt x="8261" y="3124"/>
                </a:lnTo>
                <a:lnTo>
                  <a:pt x="8124" y="3124"/>
                </a:lnTo>
                <a:close/>
                <a:moveTo>
                  <a:pt x="9121" y="3023"/>
                </a:moveTo>
                <a:lnTo>
                  <a:pt x="9101" y="3039"/>
                </a:lnTo>
                <a:lnTo>
                  <a:pt x="9083" y="3052"/>
                </a:lnTo>
                <a:lnTo>
                  <a:pt x="9064" y="3066"/>
                </a:lnTo>
                <a:lnTo>
                  <a:pt x="9046" y="3078"/>
                </a:lnTo>
                <a:lnTo>
                  <a:pt x="9028" y="3088"/>
                </a:lnTo>
                <a:lnTo>
                  <a:pt x="9010" y="3098"/>
                </a:lnTo>
                <a:lnTo>
                  <a:pt x="8993" y="3107"/>
                </a:lnTo>
                <a:lnTo>
                  <a:pt x="8974" y="3114"/>
                </a:lnTo>
                <a:lnTo>
                  <a:pt x="8957" y="3120"/>
                </a:lnTo>
                <a:lnTo>
                  <a:pt x="8938" y="3125"/>
                </a:lnTo>
                <a:lnTo>
                  <a:pt x="8920" y="3130"/>
                </a:lnTo>
                <a:lnTo>
                  <a:pt x="8901" y="3134"/>
                </a:lnTo>
                <a:lnTo>
                  <a:pt x="8883" y="3136"/>
                </a:lnTo>
                <a:lnTo>
                  <a:pt x="8863" y="3139"/>
                </a:lnTo>
                <a:lnTo>
                  <a:pt x="8843" y="3140"/>
                </a:lnTo>
                <a:lnTo>
                  <a:pt x="8823" y="3140"/>
                </a:lnTo>
                <a:lnTo>
                  <a:pt x="8791" y="3140"/>
                </a:lnTo>
                <a:lnTo>
                  <a:pt x="8762" y="3136"/>
                </a:lnTo>
                <a:lnTo>
                  <a:pt x="8733" y="3131"/>
                </a:lnTo>
                <a:lnTo>
                  <a:pt x="8706" y="3124"/>
                </a:lnTo>
                <a:lnTo>
                  <a:pt x="8694" y="3120"/>
                </a:lnTo>
                <a:lnTo>
                  <a:pt x="8681" y="3115"/>
                </a:lnTo>
                <a:lnTo>
                  <a:pt x="8670" y="3110"/>
                </a:lnTo>
                <a:lnTo>
                  <a:pt x="8659" y="3104"/>
                </a:lnTo>
                <a:lnTo>
                  <a:pt x="8649" y="3098"/>
                </a:lnTo>
                <a:lnTo>
                  <a:pt x="8638" y="3090"/>
                </a:lnTo>
                <a:lnTo>
                  <a:pt x="8629" y="3083"/>
                </a:lnTo>
                <a:lnTo>
                  <a:pt x="8620" y="3076"/>
                </a:lnTo>
                <a:lnTo>
                  <a:pt x="8604" y="3060"/>
                </a:lnTo>
                <a:lnTo>
                  <a:pt x="8589" y="3041"/>
                </a:lnTo>
                <a:lnTo>
                  <a:pt x="8583" y="3032"/>
                </a:lnTo>
                <a:lnTo>
                  <a:pt x="8576" y="3023"/>
                </a:lnTo>
                <a:lnTo>
                  <a:pt x="8571" y="3013"/>
                </a:lnTo>
                <a:lnTo>
                  <a:pt x="8566" y="3003"/>
                </a:lnTo>
                <a:lnTo>
                  <a:pt x="8559" y="2982"/>
                </a:lnTo>
                <a:lnTo>
                  <a:pt x="8553" y="2958"/>
                </a:lnTo>
                <a:lnTo>
                  <a:pt x="8549" y="2935"/>
                </a:lnTo>
                <a:lnTo>
                  <a:pt x="8548" y="2912"/>
                </a:lnTo>
                <a:lnTo>
                  <a:pt x="8549" y="2897"/>
                </a:lnTo>
                <a:lnTo>
                  <a:pt x="8550" y="2882"/>
                </a:lnTo>
                <a:lnTo>
                  <a:pt x="8553" y="2868"/>
                </a:lnTo>
                <a:lnTo>
                  <a:pt x="8555" y="2855"/>
                </a:lnTo>
                <a:lnTo>
                  <a:pt x="8559" y="2841"/>
                </a:lnTo>
                <a:lnTo>
                  <a:pt x="8564" y="2829"/>
                </a:lnTo>
                <a:lnTo>
                  <a:pt x="8569" y="2815"/>
                </a:lnTo>
                <a:lnTo>
                  <a:pt x="8575" y="2803"/>
                </a:lnTo>
                <a:lnTo>
                  <a:pt x="8583" y="2792"/>
                </a:lnTo>
                <a:lnTo>
                  <a:pt x="8590" y="2781"/>
                </a:lnTo>
                <a:lnTo>
                  <a:pt x="8599" y="2770"/>
                </a:lnTo>
                <a:lnTo>
                  <a:pt x="8606" y="2760"/>
                </a:lnTo>
                <a:lnTo>
                  <a:pt x="8616" y="2750"/>
                </a:lnTo>
                <a:lnTo>
                  <a:pt x="8626" y="2741"/>
                </a:lnTo>
                <a:lnTo>
                  <a:pt x="8636" y="2733"/>
                </a:lnTo>
                <a:lnTo>
                  <a:pt x="8646" y="2725"/>
                </a:lnTo>
                <a:lnTo>
                  <a:pt x="8669" y="2712"/>
                </a:lnTo>
                <a:lnTo>
                  <a:pt x="8692" y="2699"/>
                </a:lnTo>
                <a:lnTo>
                  <a:pt x="8717" y="2689"/>
                </a:lnTo>
                <a:lnTo>
                  <a:pt x="8744" y="2681"/>
                </a:lnTo>
                <a:lnTo>
                  <a:pt x="8767" y="2676"/>
                </a:lnTo>
                <a:lnTo>
                  <a:pt x="8795" y="2671"/>
                </a:lnTo>
                <a:lnTo>
                  <a:pt x="8827" y="2666"/>
                </a:lnTo>
                <a:lnTo>
                  <a:pt x="8865" y="2660"/>
                </a:lnTo>
                <a:lnTo>
                  <a:pt x="8906" y="2655"/>
                </a:lnTo>
                <a:lnTo>
                  <a:pt x="8943" y="2650"/>
                </a:lnTo>
                <a:lnTo>
                  <a:pt x="8978" y="2645"/>
                </a:lnTo>
                <a:lnTo>
                  <a:pt x="9009" y="2639"/>
                </a:lnTo>
                <a:lnTo>
                  <a:pt x="9038" y="2633"/>
                </a:lnTo>
                <a:lnTo>
                  <a:pt x="9064" y="2626"/>
                </a:lnTo>
                <a:lnTo>
                  <a:pt x="9088" y="2620"/>
                </a:lnTo>
                <a:lnTo>
                  <a:pt x="9109" y="2614"/>
                </a:lnTo>
                <a:lnTo>
                  <a:pt x="9110" y="2591"/>
                </a:lnTo>
                <a:lnTo>
                  <a:pt x="9110" y="2578"/>
                </a:lnTo>
                <a:lnTo>
                  <a:pt x="9109" y="2559"/>
                </a:lnTo>
                <a:lnTo>
                  <a:pt x="9107" y="2540"/>
                </a:lnTo>
                <a:lnTo>
                  <a:pt x="9104" y="2523"/>
                </a:lnTo>
                <a:lnTo>
                  <a:pt x="9100" y="2508"/>
                </a:lnTo>
                <a:lnTo>
                  <a:pt x="9095" y="2493"/>
                </a:lnTo>
                <a:lnTo>
                  <a:pt x="9088" y="2481"/>
                </a:lnTo>
                <a:lnTo>
                  <a:pt x="9080" y="2471"/>
                </a:lnTo>
                <a:lnTo>
                  <a:pt x="9072" y="2461"/>
                </a:lnTo>
                <a:lnTo>
                  <a:pt x="9057" y="2450"/>
                </a:lnTo>
                <a:lnTo>
                  <a:pt x="9042" y="2441"/>
                </a:lnTo>
                <a:lnTo>
                  <a:pt x="9025" y="2433"/>
                </a:lnTo>
                <a:lnTo>
                  <a:pt x="9006" y="2426"/>
                </a:lnTo>
                <a:lnTo>
                  <a:pt x="8985" y="2422"/>
                </a:lnTo>
                <a:lnTo>
                  <a:pt x="8964" y="2418"/>
                </a:lnTo>
                <a:lnTo>
                  <a:pt x="8941" y="2417"/>
                </a:lnTo>
                <a:lnTo>
                  <a:pt x="8916" y="2415"/>
                </a:lnTo>
                <a:lnTo>
                  <a:pt x="8893" y="2415"/>
                </a:lnTo>
                <a:lnTo>
                  <a:pt x="8870" y="2418"/>
                </a:lnTo>
                <a:lnTo>
                  <a:pt x="8851" y="2420"/>
                </a:lnTo>
                <a:lnTo>
                  <a:pt x="8832" y="2424"/>
                </a:lnTo>
                <a:lnTo>
                  <a:pt x="8815" y="2429"/>
                </a:lnTo>
                <a:lnTo>
                  <a:pt x="8799" y="2434"/>
                </a:lnTo>
                <a:lnTo>
                  <a:pt x="8785" y="2441"/>
                </a:lnTo>
                <a:lnTo>
                  <a:pt x="8773" y="2449"/>
                </a:lnTo>
                <a:lnTo>
                  <a:pt x="8762" y="2459"/>
                </a:lnTo>
                <a:lnTo>
                  <a:pt x="8752" y="2470"/>
                </a:lnTo>
                <a:lnTo>
                  <a:pt x="8742" y="2482"/>
                </a:lnTo>
                <a:lnTo>
                  <a:pt x="8733" y="2496"/>
                </a:lnTo>
                <a:lnTo>
                  <a:pt x="8725" y="2512"/>
                </a:lnTo>
                <a:lnTo>
                  <a:pt x="8717" y="2529"/>
                </a:lnTo>
                <a:lnTo>
                  <a:pt x="8711" y="2547"/>
                </a:lnTo>
                <a:lnTo>
                  <a:pt x="8705" y="2568"/>
                </a:lnTo>
                <a:lnTo>
                  <a:pt x="8571" y="2550"/>
                </a:lnTo>
                <a:lnTo>
                  <a:pt x="8576" y="2529"/>
                </a:lnTo>
                <a:lnTo>
                  <a:pt x="8583" y="2509"/>
                </a:lnTo>
                <a:lnTo>
                  <a:pt x="8589" y="2491"/>
                </a:lnTo>
                <a:lnTo>
                  <a:pt x="8596" y="2472"/>
                </a:lnTo>
                <a:lnTo>
                  <a:pt x="8604" y="2456"/>
                </a:lnTo>
                <a:lnTo>
                  <a:pt x="8612" y="2440"/>
                </a:lnTo>
                <a:lnTo>
                  <a:pt x="8622" y="2425"/>
                </a:lnTo>
                <a:lnTo>
                  <a:pt x="8632" y="2412"/>
                </a:lnTo>
                <a:lnTo>
                  <a:pt x="8643" y="2399"/>
                </a:lnTo>
                <a:lnTo>
                  <a:pt x="8655" y="2387"/>
                </a:lnTo>
                <a:lnTo>
                  <a:pt x="8668" y="2376"/>
                </a:lnTo>
                <a:lnTo>
                  <a:pt x="8683" y="2365"/>
                </a:lnTo>
                <a:lnTo>
                  <a:pt x="8699" y="2355"/>
                </a:lnTo>
                <a:lnTo>
                  <a:pt x="8716" y="2346"/>
                </a:lnTo>
                <a:lnTo>
                  <a:pt x="8733" y="2338"/>
                </a:lnTo>
                <a:lnTo>
                  <a:pt x="8753" y="2330"/>
                </a:lnTo>
                <a:lnTo>
                  <a:pt x="8773" y="2324"/>
                </a:lnTo>
                <a:lnTo>
                  <a:pt x="8794" y="2318"/>
                </a:lnTo>
                <a:lnTo>
                  <a:pt x="8816" y="2313"/>
                </a:lnTo>
                <a:lnTo>
                  <a:pt x="8838" y="2309"/>
                </a:lnTo>
                <a:lnTo>
                  <a:pt x="8862" y="2307"/>
                </a:lnTo>
                <a:lnTo>
                  <a:pt x="8885" y="2304"/>
                </a:lnTo>
                <a:lnTo>
                  <a:pt x="8910" y="2303"/>
                </a:lnTo>
                <a:lnTo>
                  <a:pt x="8936" y="2302"/>
                </a:lnTo>
                <a:lnTo>
                  <a:pt x="8961" y="2303"/>
                </a:lnTo>
                <a:lnTo>
                  <a:pt x="8985" y="2304"/>
                </a:lnTo>
                <a:lnTo>
                  <a:pt x="9007" y="2306"/>
                </a:lnTo>
                <a:lnTo>
                  <a:pt x="9030" y="2308"/>
                </a:lnTo>
                <a:lnTo>
                  <a:pt x="9049" y="2312"/>
                </a:lnTo>
                <a:lnTo>
                  <a:pt x="9069" y="2315"/>
                </a:lnTo>
                <a:lnTo>
                  <a:pt x="9086" y="2320"/>
                </a:lnTo>
                <a:lnTo>
                  <a:pt x="9104" y="2326"/>
                </a:lnTo>
                <a:lnTo>
                  <a:pt x="9119" y="2333"/>
                </a:lnTo>
                <a:lnTo>
                  <a:pt x="9133" y="2339"/>
                </a:lnTo>
                <a:lnTo>
                  <a:pt x="9147" y="2346"/>
                </a:lnTo>
                <a:lnTo>
                  <a:pt x="9159" y="2354"/>
                </a:lnTo>
                <a:lnTo>
                  <a:pt x="9170" y="2361"/>
                </a:lnTo>
                <a:lnTo>
                  <a:pt x="9182" y="2370"/>
                </a:lnTo>
                <a:lnTo>
                  <a:pt x="9190" y="2378"/>
                </a:lnTo>
                <a:lnTo>
                  <a:pt x="9199" y="2387"/>
                </a:lnTo>
                <a:lnTo>
                  <a:pt x="9206" y="2397"/>
                </a:lnTo>
                <a:lnTo>
                  <a:pt x="9212" y="2407"/>
                </a:lnTo>
                <a:lnTo>
                  <a:pt x="9219" y="2418"/>
                </a:lnTo>
                <a:lnTo>
                  <a:pt x="9225" y="2429"/>
                </a:lnTo>
                <a:lnTo>
                  <a:pt x="9230" y="2441"/>
                </a:lnTo>
                <a:lnTo>
                  <a:pt x="9233" y="2454"/>
                </a:lnTo>
                <a:lnTo>
                  <a:pt x="9237" y="2467"/>
                </a:lnTo>
                <a:lnTo>
                  <a:pt x="9241" y="2481"/>
                </a:lnTo>
                <a:lnTo>
                  <a:pt x="9245" y="2502"/>
                </a:lnTo>
                <a:lnTo>
                  <a:pt x="9246" y="2529"/>
                </a:lnTo>
                <a:lnTo>
                  <a:pt x="9247" y="2563"/>
                </a:lnTo>
                <a:lnTo>
                  <a:pt x="9248" y="2605"/>
                </a:lnTo>
                <a:lnTo>
                  <a:pt x="9248" y="2787"/>
                </a:lnTo>
                <a:lnTo>
                  <a:pt x="9248" y="2831"/>
                </a:lnTo>
                <a:lnTo>
                  <a:pt x="9248" y="2872"/>
                </a:lnTo>
                <a:lnTo>
                  <a:pt x="9250" y="2909"/>
                </a:lnTo>
                <a:lnTo>
                  <a:pt x="9250" y="2941"/>
                </a:lnTo>
                <a:lnTo>
                  <a:pt x="9251" y="2968"/>
                </a:lnTo>
                <a:lnTo>
                  <a:pt x="9252" y="2992"/>
                </a:lnTo>
                <a:lnTo>
                  <a:pt x="9254" y="3011"/>
                </a:lnTo>
                <a:lnTo>
                  <a:pt x="9257" y="3026"/>
                </a:lnTo>
                <a:lnTo>
                  <a:pt x="9262" y="3051"/>
                </a:lnTo>
                <a:lnTo>
                  <a:pt x="9269" y="3076"/>
                </a:lnTo>
                <a:lnTo>
                  <a:pt x="9278" y="3100"/>
                </a:lnTo>
                <a:lnTo>
                  <a:pt x="9289" y="3124"/>
                </a:lnTo>
                <a:lnTo>
                  <a:pt x="9147" y="3124"/>
                </a:lnTo>
                <a:lnTo>
                  <a:pt x="9137" y="3100"/>
                </a:lnTo>
                <a:lnTo>
                  <a:pt x="9130" y="3077"/>
                </a:lnTo>
                <a:lnTo>
                  <a:pt x="9125" y="3051"/>
                </a:lnTo>
                <a:lnTo>
                  <a:pt x="9121" y="3023"/>
                </a:lnTo>
                <a:close/>
                <a:moveTo>
                  <a:pt x="9110" y="2720"/>
                </a:moveTo>
                <a:lnTo>
                  <a:pt x="9090" y="2728"/>
                </a:lnTo>
                <a:lnTo>
                  <a:pt x="9068" y="2735"/>
                </a:lnTo>
                <a:lnTo>
                  <a:pt x="9043" y="2742"/>
                </a:lnTo>
                <a:lnTo>
                  <a:pt x="9017" y="2749"/>
                </a:lnTo>
                <a:lnTo>
                  <a:pt x="8988" y="2755"/>
                </a:lnTo>
                <a:lnTo>
                  <a:pt x="8957" y="2761"/>
                </a:lnTo>
                <a:lnTo>
                  <a:pt x="8922" y="2766"/>
                </a:lnTo>
                <a:lnTo>
                  <a:pt x="8886" y="2772"/>
                </a:lnTo>
                <a:lnTo>
                  <a:pt x="8847" y="2778"/>
                </a:lnTo>
                <a:lnTo>
                  <a:pt x="8815" y="2784"/>
                </a:lnTo>
                <a:lnTo>
                  <a:pt x="8788" y="2792"/>
                </a:lnTo>
                <a:lnTo>
                  <a:pt x="8767" y="2799"/>
                </a:lnTo>
                <a:lnTo>
                  <a:pt x="8759" y="2803"/>
                </a:lnTo>
                <a:lnTo>
                  <a:pt x="8751" y="2807"/>
                </a:lnTo>
                <a:lnTo>
                  <a:pt x="8743" y="2812"/>
                </a:lnTo>
                <a:lnTo>
                  <a:pt x="8736" y="2818"/>
                </a:lnTo>
                <a:lnTo>
                  <a:pt x="8730" y="2823"/>
                </a:lnTo>
                <a:lnTo>
                  <a:pt x="8723" y="2829"/>
                </a:lnTo>
                <a:lnTo>
                  <a:pt x="8718" y="2836"/>
                </a:lnTo>
                <a:lnTo>
                  <a:pt x="8713" y="2842"/>
                </a:lnTo>
                <a:lnTo>
                  <a:pt x="8705" y="2857"/>
                </a:lnTo>
                <a:lnTo>
                  <a:pt x="8699" y="2873"/>
                </a:lnTo>
                <a:lnTo>
                  <a:pt x="8697" y="2882"/>
                </a:lnTo>
                <a:lnTo>
                  <a:pt x="8695" y="2889"/>
                </a:lnTo>
                <a:lnTo>
                  <a:pt x="8695" y="2898"/>
                </a:lnTo>
                <a:lnTo>
                  <a:pt x="8694" y="2907"/>
                </a:lnTo>
                <a:lnTo>
                  <a:pt x="8695" y="2920"/>
                </a:lnTo>
                <a:lnTo>
                  <a:pt x="8697" y="2932"/>
                </a:lnTo>
                <a:lnTo>
                  <a:pt x="8700" y="2945"/>
                </a:lnTo>
                <a:lnTo>
                  <a:pt x="8705" y="2957"/>
                </a:lnTo>
                <a:lnTo>
                  <a:pt x="8711" y="2968"/>
                </a:lnTo>
                <a:lnTo>
                  <a:pt x="8717" y="2978"/>
                </a:lnTo>
                <a:lnTo>
                  <a:pt x="8726" y="2988"/>
                </a:lnTo>
                <a:lnTo>
                  <a:pt x="8736" y="2997"/>
                </a:lnTo>
                <a:lnTo>
                  <a:pt x="8747" y="3005"/>
                </a:lnTo>
                <a:lnTo>
                  <a:pt x="8759" y="3013"/>
                </a:lnTo>
                <a:lnTo>
                  <a:pt x="8772" y="3019"/>
                </a:lnTo>
                <a:lnTo>
                  <a:pt x="8786" y="3024"/>
                </a:lnTo>
                <a:lnTo>
                  <a:pt x="8802" y="3029"/>
                </a:lnTo>
                <a:lnTo>
                  <a:pt x="8820" y="3031"/>
                </a:lnTo>
                <a:lnTo>
                  <a:pt x="8837" y="3032"/>
                </a:lnTo>
                <a:lnTo>
                  <a:pt x="8857" y="3034"/>
                </a:lnTo>
                <a:lnTo>
                  <a:pt x="8877" y="3032"/>
                </a:lnTo>
                <a:lnTo>
                  <a:pt x="8895" y="3031"/>
                </a:lnTo>
                <a:lnTo>
                  <a:pt x="8914" y="3029"/>
                </a:lnTo>
                <a:lnTo>
                  <a:pt x="8931" y="3025"/>
                </a:lnTo>
                <a:lnTo>
                  <a:pt x="8948" y="3020"/>
                </a:lnTo>
                <a:lnTo>
                  <a:pt x="8965" y="3014"/>
                </a:lnTo>
                <a:lnTo>
                  <a:pt x="8982" y="3008"/>
                </a:lnTo>
                <a:lnTo>
                  <a:pt x="8996" y="2999"/>
                </a:lnTo>
                <a:lnTo>
                  <a:pt x="9011" y="2991"/>
                </a:lnTo>
                <a:lnTo>
                  <a:pt x="9026" y="2981"/>
                </a:lnTo>
                <a:lnTo>
                  <a:pt x="9038" y="2970"/>
                </a:lnTo>
                <a:lnTo>
                  <a:pt x="9051" y="2958"/>
                </a:lnTo>
                <a:lnTo>
                  <a:pt x="9061" y="2946"/>
                </a:lnTo>
                <a:lnTo>
                  <a:pt x="9070" y="2934"/>
                </a:lnTo>
                <a:lnTo>
                  <a:pt x="9079" y="2920"/>
                </a:lnTo>
                <a:lnTo>
                  <a:pt x="9086" y="2905"/>
                </a:lnTo>
                <a:lnTo>
                  <a:pt x="9093" y="2893"/>
                </a:lnTo>
                <a:lnTo>
                  <a:pt x="9096" y="2879"/>
                </a:lnTo>
                <a:lnTo>
                  <a:pt x="9100" y="2865"/>
                </a:lnTo>
                <a:lnTo>
                  <a:pt x="9104" y="2849"/>
                </a:lnTo>
                <a:lnTo>
                  <a:pt x="9106" y="2831"/>
                </a:lnTo>
                <a:lnTo>
                  <a:pt x="9107" y="2812"/>
                </a:lnTo>
                <a:lnTo>
                  <a:pt x="9109" y="2792"/>
                </a:lnTo>
                <a:lnTo>
                  <a:pt x="9109" y="2770"/>
                </a:lnTo>
                <a:lnTo>
                  <a:pt x="9110" y="2720"/>
                </a:lnTo>
                <a:close/>
                <a:moveTo>
                  <a:pt x="8823" y="2220"/>
                </a:moveTo>
                <a:lnTo>
                  <a:pt x="8922" y="2008"/>
                </a:lnTo>
                <a:lnTo>
                  <a:pt x="9103" y="2008"/>
                </a:lnTo>
                <a:lnTo>
                  <a:pt x="8936" y="2220"/>
                </a:lnTo>
                <a:lnTo>
                  <a:pt x="8823" y="2220"/>
                </a:lnTo>
                <a:close/>
                <a:moveTo>
                  <a:pt x="9935" y="2829"/>
                </a:moveTo>
                <a:lnTo>
                  <a:pt x="10069" y="2847"/>
                </a:lnTo>
                <a:lnTo>
                  <a:pt x="10066" y="2865"/>
                </a:lnTo>
                <a:lnTo>
                  <a:pt x="10062" y="2881"/>
                </a:lnTo>
                <a:lnTo>
                  <a:pt x="10059" y="2897"/>
                </a:lnTo>
                <a:lnTo>
                  <a:pt x="10054" y="2913"/>
                </a:lnTo>
                <a:lnTo>
                  <a:pt x="10049" y="2928"/>
                </a:lnTo>
                <a:lnTo>
                  <a:pt x="10043" y="2942"/>
                </a:lnTo>
                <a:lnTo>
                  <a:pt x="10036" y="2956"/>
                </a:lnTo>
                <a:lnTo>
                  <a:pt x="10030" y="2970"/>
                </a:lnTo>
                <a:lnTo>
                  <a:pt x="10023" y="2983"/>
                </a:lnTo>
                <a:lnTo>
                  <a:pt x="10015" y="2995"/>
                </a:lnTo>
                <a:lnTo>
                  <a:pt x="10007" y="3008"/>
                </a:lnTo>
                <a:lnTo>
                  <a:pt x="9998" y="3020"/>
                </a:lnTo>
                <a:lnTo>
                  <a:pt x="9988" y="3031"/>
                </a:lnTo>
                <a:lnTo>
                  <a:pt x="9978" y="3042"/>
                </a:lnTo>
                <a:lnTo>
                  <a:pt x="9968" y="3052"/>
                </a:lnTo>
                <a:lnTo>
                  <a:pt x="9957" y="3062"/>
                </a:lnTo>
                <a:lnTo>
                  <a:pt x="9945" y="3072"/>
                </a:lnTo>
                <a:lnTo>
                  <a:pt x="9934" y="3081"/>
                </a:lnTo>
                <a:lnTo>
                  <a:pt x="9922" y="3089"/>
                </a:lnTo>
                <a:lnTo>
                  <a:pt x="9909" y="3097"/>
                </a:lnTo>
                <a:lnTo>
                  <a:pt x="9897" y="3104"/>
                </a:lnTo>
                <a:lnTo>
                  <a:pt x="9883" y="3110"/>
                </a:lnTo>
                <a:lnTo>
                  <a:pt x="9870" y="3116"/>
                </a:lnTo>
                <a:lnTo>
                  <a:pt x="9856" y="3121"/>
                </a:lnTo>
                <a:lnTo>
                  <a:pt x="9842" y="3125"/>
                </a:lnTo>
                <a:lnTo>
                  <a:pt x="9828" y="3130"/>
                </a:lnTo>
                <a:lnTo>
                  <a:pt x="9813" y="3132"/>
                </a:lnTo>
                <a:lnTo>
                  <a:pt x="9798" y="3135"/>
                </a:lnTo>
                <a:lnTo>
                  <a:pt x="9783" y="3137"/>
                </a:lnTo>
                <a:lnTo>
                  <a:pt x="9767" y="3139"/>
                </a:lnTo>
                <a:lnTo>
                  <a:pt x="9751" y="3140"/>
                </a:lnTo>
                <a:lnTo>
                  <a:pt x="9735" y="3140"/>
                </a:lnTo>
                <a:lnTo>
                  <a:pt x="9714" y="3140"/>
                </a:lnTo>
                <a:lnTo>
                  <a:pt x="9694" y="3139"/>
                </a:lnTo>
                <a:lnTo>
                  <a:pt x="9676" y="3136"/>
                </a:lnTo>
                <a:lnTo>
                  <a:pt x="9656" y="3134"/>
                </a:lnTo>
                <a:lnTo>
                  <a:pt x="9639" y="3130"/>
                </a:lnTo>
                <a:lnTo>
                  <a:pt x="9620" y="3125"/>
                </a:lnTo>
                <a:lnTo>
                  <a:pt x="9603" y="3120"/>
                </a:lnTo>
                <a:lnTo>
                  <a:pt x="9587" y="3114"/>
                </a:lnTo>
                <a:lnTo>
                  <a:pt x="9569" y="3107"/>
                </a:lnTo>
                <a:lnTo>
                  <a:pt x="9555" y="3098"/>
                </a:lnTo>
                <a:lnTo>
                  <a:pt x="9539" y="3089"/>
                </a:lnTo>
                <a:lnTo>
                  <a:pt x="9524" y="3079"/>
                </a:lnTo>
                <a:lnTo>
                  <a:pt x="9510" y="3069"/>
                </a:lnTo>
                <a:lnTo>
                  <a:pt x="9497" y="3058"/>
                </a:lnTo>
                <a:lnTo>
                  <a:pt x="9483" y="3046"/>
                </a:lnTo>
                <a:lnTo>
                  <a:pt x="9469" y="3032"/>
                </a:lnTo>
                <a:lnTo>
                  <a:pt x="9458" y="3019"/>
                </a:lnTo>
                <a:lnTo>
                  <a:pt x="9446" y="3004"/>
                </a:lnTo>
                <a:lnTo>
                  <a:pt x="9436" y="2989"/>
                </a:lnTo>
                <a:lnTo>
                  <a:pt x="9426" y="2973"/>
                </a:lnTo>
                <a:lnTo>
                  <a:pt x="9418" y="2956"/>
                </a:lnTo>
                <a:lnTo>
                  <a:pt x="9409" y="2939"/>
                </a:lnTo>
                <a:lnTo>
                  <a:pt x="9401" y="2920"/>
                </a:lnTo>
                <a:lnTo>
                  <a:pt x="9395" y="2902"/>
                </a:lnTo>
                <a:lnTo>
                  <a:pt x="9389" y="2882"/>
                </a:lnTo>
                <a:lnTo>
                  <a:pt x="9384" y="2862"/>
                </a:lnTo>
                <a:lnTo>
                  <a:pt x="9379" y="2841"/>
                </a:lnTo>
                <a:lnTo>
                  <a:pt x="9376" y="2819"/>
                </a:lnTo>
                <a:lnTo>
                  <a:pt x="9373" y="2797"/>
                </a:lnTo>
                <a:lnTo>
                  <a:pt x="9372" y="2773"/>
                </a:lnTo>
                <a:lnTo>
                  <a:pt x="9371" y="2749"/>
                </a:lnTo>
                <a:lnTo>
                  <a:pt x="9369" y="2724"/>
                </a:lnTo>
                <a:lnTo>
                  <a:pt x="9371" y="2692"/>
                </a:lnTo>
                <a:lnTo>
                  <a:pt x="9372" y="2661"/>
                </a:lnTo>
                <a:lnTo>
                  <a:pt x="9376" y="2631"/>
                </a:lnTo>
                <a:lnTo>
                  <a:pt x="9380" y="2603"/>
                </a:lnTo>
                <a:lnTo>
                  <a:pt x="9387" y="2575"/>
                </a:lnTo>
                <a:lnTo>
                  <a:pt x="9394" y="2547"/>
                </a:lnTo>
                <a:lnTo>
                  <a:pt x="9403" y="2522"/>
                </a:lnTo>
                <a:lnTo>
                  <a:pt x="9413" y="2497"/>
                </a:lnTo>
                <a:lnTo>
                  <a:pt x="9424" y="2473"/>
                </a:lnTo>
                <a:lnTo>
                  <a:pt x="9437" y="2451"/>
                </a:lnTo>
                <a:lnTo>
                  <a:pt x="9451" y="2430"/>
                </a:lnTo>
                <a:lnTo>
                  <a:pt x="9467" y="2412"/>
                </a:lnTo>
                <a:lnTo>
                  <a:pt x="9484" y="2394"/>
                </a:lnTo>
                <a:lnTo>
                  <a:pt x="9503" y="2378"/>
                </a:lnTo>
                <a:lnTo>
                  <a:pt x="9523" y="2364"/>
                </a:lnTo>
                <a:lnTo>
                  <a:pt x="9544" y="2351"/>
                </a:lnTo>
                <a:lnTo>
                  <a:pt x="9567" y="2340"/>
                </a:lnTo>
                <a:lnTo>
                  <a:pt x="9589" y="2330"/>
                </a:lnTo>
                <a:lnTo>
                  <a:pt x="9613" y="2322"/>
                </a:lnTo>
                <a:lnTo>
                  <a:pt x="9636" y="2314"/>
                </a:lnTo>
                <a:lnTo>
                  <a:pt x="9661" y="2309"/>
                </a:lnTo>
                <a:lnTo>
                  <a:pt x="9686" y="2306"/>
                </a:lnTo>
                <a:lnTo>
                  <a:pt x="9710" y="2303"/>
                </a:lnTo>
                <a:lnTo>
                  <a:pt x="9736" y="2302"/>
                </a:lnTo>
                <a:lnTo>
                  <a:pt x="9768" y="2303"/>
                </a:lnTo>
                <a:lnTo>
                  <a:pt x="9798" y="2307"/>
                </a:lnTo>
                <a:lnTo>
                  <a:pt x="9828" y="2312"/>
                </a:lnTo>
                <a:lnTo>
                  <a:pt x="9855" y="2319"/>
                </a:lnTo>
                <a:lnTo>
                  <a:pt x="9868" y="2323"/>
                </a:lnTo>
                <a:lnTo>
                  <a:pt x="9881" y="2328"/>
                </a:lnTo>
                <a:lnTo>
                  <a:pt x="9893" y="2334"/>
                </a:lnTo>
                <a:lnTo>
                  <a:pt x="9905" y="2339"/>
                </a:lnTo>
                <a:lnTo>
                  <a:pt x="9917" y="2346"/>
                </a:lnTo>
                <a:lnTo>
                  <a:pt x="9929" y="2352"/>
                </a:lnTo>
                <a:lnTo>
                  <a:pt x="9939" y="2360"/>
                </a:lnTo>
                <a:lnTo>
                  <a:pt x="9950" y="2368"/>
                </a:lnTo>
                <a:lnTo>
                  <a:pt x="9960" y="2377"/>
                </a:lnTo>
                <a:lnTo>
                  <a:pt x="9970" y="2386"/>
                </a:lnTo>
                <a:lnTo>
                  <a:pt x="9980" y="2396"/>
                </a:lnTo>
                <a:lnTo>
                  <a:pt x="9988" y="2405"/>
                </a:lnTo>
                <a:lnTo>
                  <a:pt x="9996" y="2415"/>
                </a:lnTo>
                <a:lnTo>
                  <a:pt x="10004" y="2425"/>
                </a:lnTo>
                <a:lnTo>
                  <a:pt x="10012" y="2436"/>
                </a:lnTo>
                <a:lnTo>
                  <a:pt x="10018" y="2449"/>
                </a:lnTo>
                <a:lnTo>
                  <a:pt x="10030" y="2473"/>
                </a:lnTo>
                <a:lnTo>
                  <a:pt x="10041" y="2499"/>
                </a:lnTo>
                <a:lnTo>
                  <a:pt x="10050" y="2526"/>
                </a:lnTo>
                <a:lnTo>
                  <a:pt x="10056" y="2556"/>
                </a:lnTo>
                <a:lnTo>
                  <a:pt x="9925" y="2576"/>
                </a:lnTo>
                <a:lnTo>
                  <a:pt x="9919" y="2557"/>
                </a:lnTo>
                <a:lnTo>
                  <a:pt x="9914" y="2539"/>
                </a:lnTo>
                <a:lnTo>
                  <a:pt x="9907" y="2522"/>
                </a:lnTo>
                <a:lnTo>
                  <a:pt x="9898" y="2505"/>
                </a:lnTo>
                <a:lnTo>
                  <a:pt x="9889" y="2491"/>
                </a:lnTo>
                <a:lnTo>
                  <a:pt x="9880" y="2477"/>
                </a:lnTo>
                <a:lnTo>
                  <a:pt x="9870" y="2466"/>
                </a:lnTo>
                <a:lnTo>
                  <a:pt x="9857" y="2455"/>
                </a:lnTo>
                <a:lnTo>
                  <a:pt x="9845" y="2445"/>
                </a:lnTo>
                <a:lnTo>
                  <a:pt x="9833" y="2436"/>
                </a:lnTo>
                <a:lnTo>
                  <a:pt x="9819" y="2430"/>
                </a:lnTo>
                <a:lnTo>
                  <a:pt x="9804" y="2424"/>
                </a:lnTo>
                <a:lnTo>
                  <a:pt x="9789" y="2419"/>
                </a:lnTo>
                <a:lnTo>
                  <a:pt x="9775" y="2417"/>
                </a:lnTo>
                <a:lnTo>
                  <a:pt x="9758" y="2414"/>
                </a:lnTo>
                <a:lnTo>
                  <a:pt x="9741" y="2414"/>
                </a:lnTo>
                <a:lnTo>
                  <a:pt x="9716" y="2415"/>
                </a:lnTo>
                <a:lnTo>
                  <a:pt x="9692" y="2418"/>
                </a:lnTo>
                <a:lnTo>
                  <a:pt x="9681" y="2422"/>
                </a:lnTo>
                <a:lnTo>
                  <a:pt x="9670" y="2424"/>
                </a:lnTo>
                <a:lnTo>
                  <a:pt x="9658" y="2428"/>
                </a:lnTo>
                <a:lnTo>
                  <a:pt x="9647" y="2433"/>
                </a:lnTo>
                <a:lnTo>
                  <a:pt x="9637" y="2438"/>
                </a:lnTo>
                <a:lnTo>
                  <a:pt x="9628" y="2443"/>
                </a:lnTo>
                <a:lnTo>
                  <a:pt x="9618" y="2449"/>
                </a:lnTo>
                <a:lnTo>
                  <a:pt x="9608" y="2455"/>
                </a:lnTo>
                <a:lnTo>
                  <a:pt x="9599" y="2462"/>
                </a:lnTo>
                <a:lnTo>
                  <a:pt x="9590" y="2470"/>
                </a:lnTo>
                <a:lnTo>
                  <a:pt x="9582" y="2478"/>
                </a:lnTo>
                <a:lnTo>
                  <a:pt x="9573" y="2487"/>
                </a:lnTo>
                <a:lnTo>
                  <a:pt x="9566" y="2497"/>
                </a:lnTo>
                <a:lnTo>
                  <a:pt x="9558" y="2507"/>
                </a:lnTo>
                <a:lnTo>
                  <a:pt x="9552" y="2518"/>
                </a:lnTo>
                <a:lnTo>
                  <a:pt x="9546" y="2530"/>
                </a:lnTo>
                <a:lnTo>
                  <a:pt x="9540" y="2541"/>
                </a:lnTo>
                <a:lnTo>
                  <a:pt x="9535" y="2555"/>
                </a:lnTo>
                <a:lnTo>
                  <a:pt x="9530" y="2568"/>
                </a:lnTo>
                <a:lnTo>
                  <a:pt x="9525" y="2582"/>
                </a:lnTo>
                <a:lnTo>
                  <a:pt x="9521" y="2598"/>
                </a:lnTo>
                <a:lnTo>
                  <a:pt x="9519" y="2613"/>
                </a:lnTo>
                <a:lnTo>
                  <a:pt x="9515" y="2629"/>
                </a:lnTo>
                <a:lnTo>
                  <a:pt x="9514" y="2646"/>
                </a:lnTo>
                <a:lnTo>
                  <a:pt x="9510" y="2682"/>
                </a:lnTo>
                <a:lnTo>
                  <a:pt x="9509" y="2720"/>
                </a:lnTo>
                <a:lnTo>
                  <a:pt x="9510" y="2760"/>
                </a:lnTo>
                <a:lnTo>
                  <a:pt x="9513" y="2795"/>
                </a:lnTo>
                <a:lnTo>
                  <a:pt x="9518" y="2829"/>
                </a:lnTo>
                <a:lnTo>
                  <a:pt x="9525" y="2860"/>
                </a:lnTo>
                <a:lnTo>
                  <a:pt x="9529" y="2874"/>
                </a:lnTo>
                <a:lnTo>
                  <a:pt x="9534" y="2888"/>
                </a:lnTo>
                <a:lnTo>
                  <a:pt x="9539" y="2902"/>
                </a:lnTo>
                <a:lnTo>
                  <a:pt x="9544" y="2913"/>
                </a:lnTo>
                <a:lnTo>
                  <a:pt x="9550" y="2925"/>
                </a:lnTo>
                <a:lnTo>
                  <a:pt x="9557" y="2936"/>
                </a:lnTo>
                <a:lnTo>
                  <a:pt x="9563" y="2946"/>
                </a:lnTo>
                <a:lnTo>
                  <a:pt x="9571" y="2956"/>
                </a:lnTo>
                <a:lnTo>
                  <a:pt x="9588" y="2973"/>
                </a:lnTo>
                <a:lnTo>
                  <a:pt x="9605" y="2988"/>
                </a:lnTo>
                <a:lnTo>
                  <a:pt x="9614" y="2994"/>
                </a:lnTo>
                <a:lnTo>
                  <a:pt x="9624" y="3000"/>
                </a:lnTo>
                <a:lnTo>
                  <a:pt x="9632" y="3005"/>
                </a:lnTo>
                <a:lnTo>
                  <a:pt x="9644" y="3010"/>
                </a:lnTo>
                <a:lnTo>
                  <a:pt x="9653" y="3015"/>
                </a:lnTo>
                <a:lnTo>
                  <a:pt x="9663" y="3019"/>
                </a:lnTo>
                <a:lnTo>
                  <a:pt x="9674" y="3021"/>
                </a:lnTo>
                <a:lnTo>
                  <a:pt x="9686" y="3024"/>
                </a:lnTo>
                <a:lnTo>
                  <a:pt x="9709" y="3028"/>
                </a:lnTo>
                <a:lnTo>
                  <a:pt x="9734" y="3029"/>
                </a:lnTo>
                <a:lnTo>
                  <a:pt x="9754" y="3028"/>
                </a:lnTo>
                <a:lnTo>
                  <a:pt x="9772" y="3026"/>
                </a:lnTo>
                <a:lnTo>
                  <a:pt x="9791" y="3021"/>
                </a:lnTo>
                <a:lnTo>
                  <a:pt x="9807" y="3016"/>
                </a:lnTo>
                <a:lnTo>
                  <a:pt x="9824" y="3010"/>
                </a:lnTo>
                <a:lnTo>
                  <a:pt x="9839" y="3002"/>
                </a:lnTo>
                <a:lnTo>
                  <a:pt x="9854" y="2992"/>
                </a:lnTo>
                <a:lnTo>
                  <a:pt x="9867" y="2979"/>
                </a:lnTo>
                <a:lnTo>
                  <a:pt x="9881" y="2967"/>
                </a:lnTo>
                <a:lnTo>
                  <a:pt x="9892" y="2952"/>
                </a:lnTo>
                <a:lnTo>
                  <a:pt x="9902" y="2936"/>
                </a:lnTo>
                <a:lnTo>
                  <a:pt x="9912" y="2918"/>
                </a:lnTo>
                <a:lnTo>
                  <a:pt x="9919" y="2898"/>
                </a:lnTo>
                <a:lnTo>
                  <a:pt x="9926" y="2877"/>
                </a:lnTo>
                <a:lnTo>
                  <a:pt x="9931" y="2854"/>
                </a:lnTo>
                <a:lnTo>
                  <a:pt x="9935" y="2829"/>
                </a:lnTo>
                <a:close/>
                <a:moveTo>
                  <a:pt x="10687" y="2863"/>
                </a:moveTo>
                <a:lnTo>
                  <a:pt x="10828" y="2882"/>
                </a:lnTo>
                <a:lnTo>
                  <a:pt x="10818" y="2912"/>
                </a:lnTo>
                <a:lnTo>
                  <a:pt x="10808" y="2940"/>
                </a:lnTo>
                <a:lnTo>
                  <a:pt x="10795" y="2966"/>
                </a:lnTo>
                <a:lnTo>
                  <a:pt x="10781" y="2991"/>
                </a:lnTo>
                <a:lnTo>
                  <a:pt x="10764" y="3014"/>
                </a:lnTo>
                <a:lnTo>
                  <a:pt x="10747" y="3035"/>
                </a:lnTo>
                <a:lnTo>
                  <a:pt x="10737" y="3045"/>
                </a:lnTo>
                <a:lnTo>
                  <a:pt x="10727" y="3055"/>
                </a:lnTo>
                <a:lnTo>
                  <a:pt x="10716" y="3063"/>
                </a:lnTo>
                <a:lnTo>
                  <a:pt x="10705" y="3072"/>
                </a:lnTo>
                <a:lnTo>
                  <a:pt x="10694" y="3081"/>
                </a:lnTo>
                <a:lnTo>
                  <a:pt x="10681" y="3088"/>
                </a:lnTo>
                <a:lnTo>
                  <a:pt x="10669" y="3095"/>
                </a:lnTo>
                <a:lnTo>
                  <a:pt x="10657" y="3102"/>
                </a:lnTo>
                <a:lnTo>
                  <a:pt x="10644" y="3108"/>
                </a:lnTo>
                <a:lnTo>
                  <a:pt x="10631" y="3114"/>
                </a:lnTo>
                <a:lnTo>
                  <a:pt x="10617" y="3119"/>
                </a:lnTo>
                <a:lnTo>
                  <a:pt x="10602" y="3124"/>
                </a:lnTo>
                <a:lnTo>
                  <a:pt x="10573" y="3131"/>
                </a:lnTo>
                <a:lnTo>
                  <a:pt x="10542" y="3136"/>
                </a:lnTo>
                <a:lnTo>
                  <a:pt x="10510" y="3140"/>
                </a:lnTo>
                <a:lnTo>
                  <a:pt x="10475" y="3140"/>
                </a:lnTo>
                <a:lnTo>
                  <a:pt x="10454" y="3140"/>
                </a:lnTo>
                <a:lnTo>
                  <a:pt x="10433" y="3139"/>
                </a:lnTo>
                <a:lnTo>
                  <a:pt x="10412" y="3136"/>
                </a:lnTo>
                <a:lnTo>
                  <a:pt x="10392" y="3134"/>
                </a:lnTo>
                <a:lnTo>
                  <a:pt x="10372" y="3130"/>
                </a:lnTo>
                <a:lnTo>
                  <a:pt x="10354" y="3125"/>
                </a:lnTo>
                <a:lnTo>
                  <a:pt x="10335" y="3120"/>
                </a:lnTo>
                <a:lnTo>
                  <a:pt x="10317" y="3113"/>
                </a:lnTo>
                <a:lnTo>
                  <a:pt x="10301" y="3107"/>
                </a:lnTo>
                <a:lnTo>
                  <a:pt x="10283" y="3098"/>
                </a:lnTo>
                <a:lnTo>
                  <a:pt x="10267" y="3089"/>
                </a:lnTo>
                <a:lnTo>
                  <a:pt x="10253" y="3079"/>
                </a:lnTo>
                <a:lnTo>
                  <a:pt x="10238" y="3068"/>
                </a:lnTo>
                <a:lnTo>
                  <a:pt x="10223" y="3057"/>
                </a:lnTo>
                <a:lnTo>
                  <a:pt x="10209" y="3045"/>
                </a:lnTo>
                <a:lnTo>
                  <a:pt x="10196" y="3032"/>
                </a:lnTo>
                <a:lnTo>
                  <a:pt x="10183" y="3018"/>
                </a:lnTo>
                <a:lnTo>
                  <a:pt x="10172" y="3004"/>
                </a:lnTo>
                <a:lnTo>
                  <a:pt x="10161" y="2988"/>
                </a:lnTo>
                <a:lnTo>
                  <a:pt x="10151" y="2972"/>
                </a:lnTo>
                <a:lnTo>
                  <a:pt x="10141" y="2956"/>
                </a:lnTo>
                <a:lnTo>
                  <a:pt x="10133" y="2939"/>
                </a:lnTo>
                <a:lnTo>
                  <a:pt x="10125" y="2920"/>
                </a:lnTo>
                <a:lnTo>
                  <a:pt x="10119" y="2902"/>
                </a:lnTo>
                <a:lnTo>
                  <a:pt x="10113" y="2882"/>
                </a:lnTo>
                <a:lnTo>
                  <a:pt x="10108" y="2862"/>
                </a:lnTo>
                <a:lnTo>
                  <a:pt x="10103" y="2841"/>
                </a:lnTo>
                <a:lnTo>
                  <a:pt x="10099" y="2820"/>
                </a:lnTo>
                <a:lnTo>
                  <a:pt x="10097" y="2798"/>
                </a:lnTo>
                <a:lnTo>
                  <a:pt x="10094" y="2776"/>
                </a:lnTo>
                <a:lnTo>
                  <a:pt x="10093" y="2752"/>
                </a:lnTo>
                <a:lnTo>
                  <a:pt x="10093" y="2728"/>
                </a:lnTo>
                <a:lnTo>
                  <a:pt x="10093" y="2703"/>
                </a:lnTo>
                <a:lnTo>
                  <a:pt x="10094" y="2678"/>
                </a:lnTo>
                <a:lnTo>
                  <a:pt x="10097" y="2655"/>
                </a:lnTo>
                <a:lnTo>
                  <a:pt x="10099" y="2633"/>
                </a:lnTo>
                <a:lnTo>
                  <a:pt x="10103" y="2610"/>
                </a:lnTo>
                <a:lnTo>
                  <a:pt x="10108" y="2589"/>
                </a:lnTo>
                <a:lnTo>
                  <a:pt x="10113" y="2568"/>
                </a:lnTo>
                <a:lnTo>
                  <a:pt x="10119" y="2549"/>
                </a:lnTo>
                <a:lnTo>
                  <a:pt x="10125" y="2529"/>
                </a:lnTo>
                <a:lnTo>
                  <a:pt x="10134" y="2510"/>
                </a:lnTo>
                <a:lnTo>
                  <a:pt x="10143" y="2493"/>
                </a:lnTo>
                <a:lnTo>
                  <a:pt x="10151" y="2476"/>
                </a:lnTo>
                <a:lnTo>
                  <a:pt x="10161" y="2459"/>
                </a:lnTo>
                <a:lnTo>
                  <a:pt x="10172" y="2444"/>
                </a:lnTo>
                <a:lnTo>
                  <a:pt x="10185" y="2428"/>
                </a:lnTo>
                <a:lnTo>
                  <a:pt x="10197" y="2414"/>
                </a:lnTo>
                <a:lnTo>
                  <a:pt x="10211" y="2401"/>
                </a:lnTo>
                <a:lnTo>
                  <a:pt x="10224" y="2388"/>
                </a:lnTo>
                <a:lnTo>
                  <a:pt x="10239" y="2376"/>
                </a:lnTo>
                <a:lnTo>
                  <a:pt x="10253" y="2365"/>
                </a:lnTo>
                <a:lnTo>
                  <a:pt x="10269" y="2355"/>
                </a:lnTo>
                <a:lnTo>
                  <a:pt x="10283" y="2346"/>
                </a:lnTo>
                <a:lnTo>
                  <a:pt x="10301" y="2338"/>
                </a:lnTo>
                <a:lnTo>
                  <a:pt x="10317" y="2330"/>
                </a:lnTo>
                <a:lnTo>
                  <a:pt x="10334" y="2324"/>
                </a:lnTo>
                <a:lnTo>
                  <a:pt x="10351" y="2318"/>
                </a:lnTo>
                <a:lnTo>
                  <a:pt x="10370" y="2313"/>
                </a:lnTo>
                <a:lnTo>
                  <a:pt x="10388" y="2309"/>
                </a:lnTo>
                <a:lnTo>
                  <a:pt x="10407" y="2307"/>
                </a:lnTo>
                <a:lnTo>
                  <a:pt x="10427" y="2304"/>
                </a:lnTo>
                <a:lnTo>
                  <a:pt x="10448" y="2303"/>
                </a:lnTo>
                <a:lnTo>
                  <a:pt x="10468" y="2302"/>
                </a:lnTo>
                <a:lnTo>
                  <a:pt x="10487" y="2303"/>
                </a:lnTo>
                <a:lnTo>
                  <a:pt x="10507" y="2304"/>
                </a:lnTo>
                <a:lnTo>
                  <a:pt x="10526" y="2306"/>
                </a:lnTo>
                <a:lnTo>
                  <a:pt x="10544" y="2309"/>
                </a:lnTo>
                <a:lnTo>
                  <a:pt x="10563" y="2313"/>
                </a:lnTo>
                <a:lnTo>
                  <a:pt x="10580" y="2318"/>
                </a:lnTo>
                <a:lnTo>
                  <a:pt x="10597" y="2323"/>
                </a:lnTo>
                <a:lnTo>
                  <a:pt x="10613" y="2329"/>
                </a:lnTo>
                <a:lnTo>
                  <a:pt x="10631" y="2336"/>
                </a:lnTo>
                <a:lnTo>
                  <a:pt x="10645" y="2345"/>
                </a:lnTo>
                <a:lnTo>
                  <a:pt x="10661" y="2354"/>
                </a:lnTo>
                <a:lnTo>
                  <a:pt x="10676" y="2364"/>
                </a:lnTo>
                <a:lnTo>
                  <a:pt x="10690" y="2375"/>
                </a:lnTo>
                <a:lnTo>
                  <a:pt x="10705" y="2386"/>
                </a:lnTo>
                <a:lnTo>
                  <a:pt x="10717" y="2398"/>
                </a:lnTo>
                <a:lnTo>
                  <a:pt x="10731" y="2412"/>
                </a:lnTo>
                <a:lnTo>
                  <a:pt x="10743" y="2425"/>
                </a:lnTo>
                <a:lnTo>
                  <a:pt x="10754" y="2440"/>
                </a:lnTo>
                <a:lnTo>
                  <a:pt x="10765" y="2456"/>
                </a:lnTo>
                <a:lnTo>
                  <a:pt x="10775" y="2472"/>
                </a:lnTo>
                <a:lnTo>
                  <a:pt x="10784" y="2489"/>
                </a:lnTo>
                <a:lnTo>
                  <a:pt x="10792" y="2507"/>
                </a:lnTo>
                <a:lnTo>
                  <a:pt x="10800" y="2525"/>
                </a:lnTo>
                <a:lnTo>
                  <a:pt x="10807" y="2544"/>
                </a:lnTo>
                <a:lnTo>
                  <a:pt x="10813" y="2563"/>
                </a:lnTo>
                <a:lnTo>
                  <a:pt x="10818" y="2583"/>
                </a:lnTo>
                <a:lnTo>
                  <a:pt x="10822" y="2604"/>
                </a:lnTo>
                <a:lnTo>
                  <a:pt x="10826" y="2626"/>
                </a:lnTo>
                <a:lnTo>
                  <a:pt x="10829" y="2649"/>
                </a:lnTo>
                <a:lnTo>
                  <a:pt x="10831" y="2672"/>
                </a:lnTo>
                <a:lnTo>
                  <a:pt x="10832" y="2696"/>
                </a:lnTo>
                <a:lnTo>
                  <a:pt x="10833" y="2720"/>
                </a:lnTo>
                <a:lnTo>
                  <a:pt x="10832" y="2735"/>
                </a:lnTo>
                <a:lnTo>
                  <a:pt x="10832" y="2756"/>
                </a:lnTo>
                <a:lnTo>
                  <a:pt x="10233" y="2756"/>
                </a:lnTo>
                <a:lnTo>
                  <a:pt x="10235" y="2788"/>
                </a:lnTo>
                <a:lnTo>
                  <a:pt x="10240" y="2819"/>
                </a:lnTo>
                <a:lnTo>
                  <a:pt x="10246" y="2846"/>
                </a:lnTo>
                <a:lnTo>
                  <a:pt x="10255" y="2873"/>
                </a:lnTo>
                <a:lnTo>
                  <a:pt x="10260" y="2886"/>
                </a:lnTo>
                <a:lnTo>
                  <a:pt x="10265" y="2897"/>
                </a:lnTo>
                <a:lnTo>
                  <a:pt x="10271" y="2909"/>
                </a:lnTo>
                <a:lnTo>
                  <a:pt x="10277" y="2920"/>
                </a:lnTo>
                <a:lnTo>
                  <a:pt x="10285" y="2930"/>
                </a:lnTo>
                <a:lnTo>
                  <a:pt x="10292" y="2940"/>
                </a:lnTo>
                <a:lnTo>
                  <a:pt x="10300" y="2950"/>
                </a:lnTo>
                <a:lnTo>
                  <a:pt x="10307" y="2958"/>
                </a:lnTo>
                <a:lnTo>
                  <a:pt x="10324" y="2974"/>
                </a:lnTo>
                <a:lnTo>
                  <a:pt x="10343" y="2989"/>
                </a:lnTo>
                <a:lnTo>
                  <a:pt x="10363" y="3002"/>
                </a:lnTo>
                <a:lnTo>
                  <a:pt x="10384" y="3011"/>
                </a:lnTo>
                <a:lnTo>
                  <a:pt x="10405" y="3019"/>
                </a:lnTo>
                <a:lnTo>
                  <a:pt x="10427" y="3024"/>
                </a:lnTo>
                <a:lnTo>
                  <a:pt x="10450" y="3028"/>
                </a:lnTo>
                <a:lnTo>
                  <a:pt x="10475" y="3029"/>
                </a:lnTo>
                <a:lnTo>
                  <a:pt x="10493" y="3029"/>
                </a:lnTo>
                <a:lnTo>
                  <a:pt x="10511" y="3026"/>
                </a:lnTo>
                <a:lnTo>
                  <a:pt x="10528" y="3024"/>
                </a:lnTo>
                <a:lnTo>
                  <a:pt x="10544" y="3019"/>
                </a:lnTo>
                <a:lnTo>
                  <a:pt x="10560" y="3014"/>
                </a:lnTo>
                <a:lnTo>
                  <a:pt x="10575" y="3007"/>
                </a:lnTo>
                <a:lnTo>
                  <a:pt x="10590" y="2999"/>
                </a:lnTo>
                <a:lnTo>
                  <a:pt x="10603" y="2989"/>
                </a:lnTo>
                <a:lnTo>
                  <a:pt x="10616" y="2978"/>
                </a:lnTo>
                <a:lnTo>
                  <a:pt x="10628" y="2967"/>
                </a:lnTo>
                <a:lnTo>
                  <a:pt x="10639" y="2953"/>
                </a:lnTo>
                <a:lnTo>
                  <a:pt x="10650" y="2937"/>
                </a:lnTo>
                <a:lnTo>
                  <a:pt x="10660" y="2921"/>
                </a:lnTo>
                <a:lnTo>
                  <a:pt x="10670" y="2903"/>
                </a:lnTo>
                <a:lnTo>
                  <a:pt x="10679" y="2884"/>
                </a:lnTo>
                <a:lnTo>
                  <a:pt x="10687" y="2863"/>
                </a:lnTo>
                <a:close/>
                <a:moveTo>
                  <a:pt x="10240" y="2645"/>
                </a:moveTo>
                <a:lnTo>
                  <a:pt x="10689" y="2645"/>
                </a:lnTo>
                <a:lnTo>
                  <a:pt x="10686" y="2620"/>
                </a:lnTo>
                <a:lnTo>
                  <a:pt x="10681" y="2597"/>
                </a:lnTo>
                <a:lnTo>
                  <a:pt x="10678" y="2576"/>
                </a:lnTo>
                <a:lnTo>
                  <a:pt x="10671" y="2556"/>
                </a:lnTo>
                <a:lnTo>
                  <a:pt x="10664" y="2538"/>
                </a:lnTo>
                <a:lnTo>
                  <a:pt x="10657" y="2522"/>
                </a:lnTo>
                <a:lnTo>
                  <a:pt x="10647" y="2505"/>
                </a:lnTo>
                <a:lnTo>
                  <a:pt x="10637" y="2493"/>
                </a:lnTo>
                <a:lnTo>
                  <a:pt x="10629" y="2483"/>
                </a:lnTo>
                <a:lnTo>
                  <a:pt x="10621" y="2475"/>
                </a:lnTo>
                <a:lnTo>
                  <a:pt x="10611" y="2466"/>
                </a:lnTo>
                <a:lnTo>
                  <a:pt x="10602" y="2459"/>
                </a:lnTo>
                <a:lnTo>
                  <a:pt x="10592" y="2451"/>
                </a:lnTo>
                <a:lnTo>
                  <a:pt x="10582" y="2445"/>
                </a:lnTo>
                <a:lnTo>
                  <a:pt x="10573" y="2439"/>
                </a:lnTo>
                <a:lnTo>
                  <a:pt x="10563" y="2434"/>
                </a:lnTo>
                <a:lnTo>
                  <a:pt x="10552" y="2429"/>
                </a:lnTo>
                <a:lnTo>
                  <a:pt x="10540" y="2425"/>
                </a:lnTo>
                <a:lnTo>
                  <a:pt x="10529" y="2422"/>
                </a:lnTo>
                <a:lnTo>
                  <a:pt x="10518" y="2419"/>
                </a:lnTo>
                <a:lnTo>
                  <a:pt x="10506" y="2417"/>
                </a:lnTo>
                <a:lnTo>
                  <a:pt x="10493" y="2415"/>
                </a:lnTo>
                <a:lnTo>
                  <a:pt x="10481" y="2414"/>
                </a:lnTo>
                <a:lnTo>
                  <a:pt x="10469" y="2414"/>
                </a:lnTo>
                <a:lnTo>
                  <a:pt x="10445" y="2414"/>
                </a:lnTo>
                <a:lnTo>
                  <a:pt x="10423" y="2418"/>
                </a:lnTo>
                <a:lnTo>
                  <a:pt x="10402" y="2423"/>
                </a:lnTo>
                <a:lnTo>
                  <a:pt x="10382" y="2429"/>
                </a:lnTo>
                <a:lnTo>
                  <a:pt x="10363" y="2439"/>
                </a:lnTo>
                <a:lnTo>
                  <a:pt x="10345" y="2449"/>
                </a:lnTo>
                <a:lnTo>
                  <a:pt x="10327" y="2462"/>
                </a:lnTo>
                <a:lnTo>
                  <a:pt x="10311" y="2477"/>
                </a:lnTo>
                <a:lnTo>
                  <a:pt x="10296" y="2493"/>
                </a:lnTo>
                <a:lnTo>
                  <a:pt x="10282" y="2510"/>
                </a:lnTo>
                <a:lnTo>
                  <a:pt x="10271" y="2530"/>
                </a:lnTo>
                <a:lnTo>
                  <a:pt x="10261" y="2550"/>
                </a:lnTo>
                <a:lnTo>
                  <a:pt x="10254" y="2572"/>
                </a:lnTo>
                <a:lnTo>
                  <a:pt x="10248" y="2594"/>
                </a:lnTo>
                <a:lnTo>
                  <a:pt x="10243" y="2619"/>
                </a:lnTo>
                <a:lnTo>
                  <a:pt x="10240" y="2645"/>
                </a:lnTo>
                <a:close/>
                <a:moveTo>
                  <a:pt x="11290" y="2883"/>
                </a:moveTo>
                <a:lnTo>
                  <a:pt x="11426" y="2861"/>
                </a:lnTo>
                <a:lnTo>
                  <a:pt x="11429" y="2881"/>
                </a:lnTo>
                <a:lnTo>
                  <a:pt x="11433" y="2899"/>
                </a:lnTo>
                <a:lnTo>
                  <a:pt x="11440" y="2916"/>
                </a:lnTo>
                <a:lnTo>
                  <a:pt x="11447" y="2932"/>
                </a:lnTo>
                <a:lnTo>
                  <a:pt x="11456" y="2947"/>
                </a:lnTo>
                <a:lnTo>
                  <a:pt x="11466" y="2962"/>
                </a:lnTo>
                <a:lnTo>
                  <a:pt x="11477" y="2974"/>
                </a:lnTo>
                <a:lnTo>
                  <a:pt x="11489" y="2986"/>
                </a:lnTo>
                <a:lnTo>
                  <a:pt x="11503" y="2995"/>
                </a:lnTo>
                <a:lnTo>
                  <a:pt x="11517" y="3004"/>
                </a:lnTo>
                <a:lnTo>
                  <a:pt x="11534" y="3011"/>
                </a:lnTo>
                <a:lnTo>
                  <a:pt x="11551" y="3018"/>
                </a:lnTo>
                <a:lnTo>
                  <a:pt x="11571" y="3023"/>
                </a:lnTo>
                <a:lnTo>
                  <a:pt x="11590" y="3026"/>
                </a:lnTo>
                <a:lnTo>
                  <a:pt x="11611" y="3028"/>
                </a:lnTo>
                <a:lnTo>
                  <a:pt x="11634" y="3029"/>
                </a:lnTo>
                <a:lnTo>
                  <a:pt x="11657" y="3029"/>
                </a:lnTo>
                <a:lnTo>
                  <a:pt x="11678" y="3026"/>
                </a:lnTo>
                <a:lnTo>
                  <a:pt x="11698" y="3024"/>
                </a:lnTo>
                <a:lnTo>
                  <a:pt x="11716" y="3019"/>
                </a:lnTo>
                <a:lnTo>
                  <a:pt x="11732" y="3014"/>
                </a:lnTo>
                <a:lnTo>
                  <a:pt x="11748" y="3008"/>
                </a:lnTo>
                <a:lnTo>
                  <a:pt x="11762" y="2999"/>
                </a:lnTo>
                <a:lnTo>
                  <a:pt x="11774" y="2991"/>
                </a:lnTo>
                <a:lnTo>
                  <a:pt x="11784" y="2981"/>
                </a:lnTo>
                <a:lnTo>
                  <a:pt x="11794" y="2971"/>
                </a:lnTo>
                <a:lnTo>
                  <a:pt x="11802" y="2960"/>
                </a:lnTo>
                <a:lnTo>
                  <a:pt x="11808" y="2950"/>
                </a:lnTo>
                <a:lnTo>
                  <a:pt x="11813" y="2937"/>
                </a:lnTo>
                <a:lnTo>
                  <a:pt x="11816" y="2926"/>
                </a:lnTo>
                <a:lnTo>
                  <a:pt x="11819" y="2914"/>
                </a:lnTo>
                <a:lnTo>
                  <a:pt x="11819" y="2900"/>
                </a:lnTo>
                <a:lnTo>
                  <a:pt x="11819" y="2889"/>
                </a:lnTo>
                <a:lnTo>
                  <a:pt x="11816" y="2879"/>
                </a:lnTo>
                <a:lnTo>
                  <a:pt x="11814" y="2870"/>
                </a:lnTo>
                <a:lnTo>
                  <a:pt x="11809" y="2860"/>
                </a:lnTo>
                <a:lnTo>
                  <a:pt x="11804" y="2851"/>
                </a:lnTo>
                <a:lnTo>
                  <a:pt x="11797" y="2842"/>
                </a:lnTo>
                <a:lnTo>
                  <a:pt x="11788" y="2835"/>
                </a:lnTo>
                <a:lnTo>
                  <a:pt x="11778" y="2829"/>
                </a:lnTo>
                <a:lnTo>
                  <a:pt x="11771" y="2824"/>
                </a:lnTo>
                <a:lnTo>
                  <a:pt x="11760" y="2819"/>
                </a:lnTo>
                <a:lnTo>
                  <a:pt x="11746" y="2814"/>
                </a:lnTo>
                <a:lnTo>
                  <a:pt x="11730" y="2808"/>
                </a:lnTo>
                <a:lnTo>
                  <a:pt x="11689" y="2795"/>
                </a:lnTo>
                <a:lnTo>
                  <a:pt x="11639" y="2782"/>
                </a:lnTo>
                <a:lnTo>
                  <a:pt x="11603" y="2773"/>
                </a:lnTo>
                <a:lnTo>
                  <a:pt x="11571" y="2765"/>
                </a:lnTo>
                <a:lnTo>
                  <a:pt x="11540" y="2756"/>
                </a:lnTo>
                <a:lnTo>
                  <a:pt x="11513" y="2747"/>
                </a:lnTo>
                <a:lnTo>
                  <a:pt x="11488" y="2739"/>
                </a:lnTo>
                <a:lnTo>
                  <a:pt x="11467" y="2731"/>
                </a:lnTo>
                <a:lnTo>
                  <a:pt x="11447" y="2724"/>
                </a:lnTo>
                <a:lnTo>
                  <a:pt x="11431" y="2718"/>
                </a:lnTo>
                <a:lnTo>
                  <a:pt x="11417" y="2710"/>
                </a:lnTo>
                <a:lnTo>
                  <a:pt x="11404" y="2702"/>
                </a:lnTo>
                <a:lnTo>
                  <a:pt x="11393" y="2693"/>
                </a:lnTo>
                <a:lnTo>
                  <a:pt x="11380" y="2684"/>
                </a:lnTo>
                <a:lnTo>
                  <a:pt x="11370" y="2675"/>
                </a:lnTo>
                <a:lnTo>
                  <a:pt x="11361" y="2663"/>
                </a:lnTo>
                <a:lnTo>
                  <a:pt x="11352" y="2652"/>
                </a:lnTo>
                <a:lnTo>
                  <a:pt x="11345" y="2641"/>
                </a:lnTo>
                <a:lnTo>
                  <a:pt x="11337" y="2629"/>
                </a:lnTo>
                <a:lnTo>
                  <a:pt x="11331" y="2615"/>
                </a:lnTo>
                <a:lnTo>
                  <a:pt x="11326" y="2603"/>
                </a:lnTo>
                <a:lnTo>
                  <a:pt x="11321" y="2589"/>
                </a:lnTo>
                <a:lnTo>
                  <a:pt x="11319" y="2576"/>
                </a:lnTo>
                <a:lnTo>
                  <a:pt x="11316" y="2562"/>
                </a:lnTo>
                <a:lnTo>
                  <a:pt x="11315" y="2547"/>
                </a:lnTo>
                <a:lnTo>
                  <a:pt x="11314" y="2534"/>
                </a:lnTo>
                <a:lnTo>
                  <a:pt x="11315" y="2520"/>
                </a:lnTo>
                <a:lnTo>
                  <a:pt x="11315" y="2507"/>
                </a:lnTo>
                <a:lnTo>
                  <a:pt x="11317" y="2494"/>
                </a:lnTo>
                <a:lnTo>
                  <a:pt x="11320" y="2482"/>
                </a:lnTo>
                <a:lnTo>
                  <a:pt x="11324" y="2470"/>
                </a:lnTo>
                <a:lnTo>
                  <a:pt x="11327" y="2457"/>
                </a:lnTo>
                <a:lnTo>
                  <a:pt x="11332" y="2445"/>
                </a:lnTo>
                <a:lnTo>
                  <a:pt x="11338" y="2434"/>
                </a:lnTo>
                <a:lnTo>
                  <a:pt x="11345" y="2423"/>
                </a:lnTo>
                <a:lnTo>
                  <a:pt x="11352" y="2412"/>
                </a:lnTo>
                <a:lnTo>
                  <a:pt x="11359" y="2402"/>
                </a:lnTo>
                <a:lnTo>
                  <a:pt x="11368" y="2392"/>
                </a:lnTo>
                <a:lnTo>
                  <a:pt x="11377" y="2383"/>
                </a:lnTo>
                <a:lnTo>
                  <a:pt x="11385" y="2375"/>
                </a:lnTo>
                <a:lnTo>
                  <a:pt x="11395" y="2366"/>
                </a:lnTo>
                <a:lnTo>
                  <a:pt x="11405" y="2359"/>
                </a:lnTo>
                <a:lnTo>
                  <a:pt x="11422" y="2346"/>
                </a:lnTo>
                <a:lnTo>
                  <a:pt x="11443" y="2336"/>
                </a:lnTo>
                <a:lnTo>
                  <a:pt x="11466" y="2326"/>
                </a:lnTo>
                <a:lnTo>
                  <a:pt x="11492" y="2319"/>
                </a:lnTo>
                <a:lnTo>
                  <a:pt x="11520" y="2312"/>
                </a:lnTo>
                <a:lnTo>
                  <a:pt x="11548" y="2307"/>
                </a:lnTo>
                <a:lnTo>
                  <a:pt x="11579" y="2303"/>
                </a:lnTo>
                <a:lnTo>
                  <a:pt x="11610" y="2302"/>
                </a:lnTo>
                <a:lnTo>
                  <a:pt x="11632" y="2303"/>
                </a:lnTo>
                <a:lnTo>
                  <a:pt x="11656" y="2304"/>
                </a:lnTo>
                <a:lnTo>
                  <a:pt x="11677" y="2306"/>
                </a:lnTo>
                <a:lnTo>
                  <a:pt x="11698" y="2309"/>
                </a:lnTo>
                <a:lnTo>
                  <a:pt x="11719" y="2313"/>
                </a:lnTo>
                <a:lnTo>
                  <a:pt x="11739" y="2318"/>
                </a:lnTo>
                <a:lnTo>
                  <a:pt x="11757" y="2323"/>
                </a:lnTo>
                <a:lnTo>
                  <a:pt x="11776" y="2329"/>
                </a:lnTo>
                <a:lnTo>
                  <a:pt x="11793" y="2336"/>
                </a:lnTo>
                <a:lnTo>
                  <a:pt x="11809" y="2344"/>
                </a:lnTo>
                <a:lnTo>
                  <a:pt x="11824" y="2352"/>
                </a:lnTo>
                <a:lnTo>
                  <a:pt x="11837" y="2361"/>
                </a:lnTo>
                <a:lnTo>
                  <a:pt x="11851" y="2371"/>
                </a:lnTo>
                <a:lnTo>
                  <a:pt x="11862" y="2381"/>
                </a:lnTo>
                <a:lnTo>
                  <a:pt x="11872" y="2392"/>
                </a:lnTo>
                <a:lnTo>
                  <a:pt x="11881" y="2403"/>
                </a:lnTo>
                <a:lnTo>
                  <a:pt x="11889" y="2415"/>
                </a:lnTo>
                <a:lnTo>
                  <a:pt x="11897" y="2429"/>
                </a:lnTo>
                <a:lnTo>
                  <a:pt x="11904" y="2443"/>
                </a:lnTo>
                <a:lnTo>
                  <a:pt x="11910" y="2459"/>
                </a:lnTo>
                <a:lnTo>
                  <a:pt x="11915" y="2475"/>
                </a:lnTo>
                <a:lnTo>
                  <a:pt x="11920" y="2491"/>
                </a:lnTo>
                <a:lnTo>
                  <a:pt x="11924" y="2509"/>
                </a:lnTo>
                <a:lnTo>
                  <a:pt x="11928" y="2529"/>
                </a:lnTo>
                <a:lnTo>
                  <a:pt x="11794" y="2547"/>
                </a:lnTo>
                <a:lnTo>
                  <a:pt x="11792" y="2531"/>
                </a:lnTo>
                <a:lnTo>
                  <a:pt x="11788" y="2518"/>
                </a:lnTo>
                <a:lnTo>
                  <a:pt x="11783" y="2504"/>
                </a:lnTo>
                <a:lnTo>
                  <a:pt x="11777" y="2491"/>
                </a:lnTo>
                <a:lnTo>
                  <a:pt x="11769" y="2480"/>
                </a:lnTo>
                <a:lnTo>
                  <a:pt x="11762" y="2468"/>
                </a:lnTo>
                <a:lnTo>
                  <a:pt x="11752" y="2459"/>
                </a:lnTo>
                <a:lnTo>
                  <a:pt x="11742" y="2449"/>
                </a:lnTo>
                <a:lnTo>
                  <a:pt x="11731" y="2440"/>
                </a:lnTo>
                <a:lnTo>
                  <a:pt x="11719" y="2434"/>
                </a:lnTo>
                <a:lnTo>
                  <a:pt x="11704" y="2428"/>
                </a:lnTo>
                <a:lnTo>
                  <a:pt x="11690" y="2423"/>
                </a:lnTo>
                <a:lnTo>
                  <a:pt x="11674" y="2419"/>
                </a:lnTo>
                <a:lnTo>
                  <a:pt x="11657" y="2415"/>
                </a:lnTo>
                <a:lnTo>
                  <a:pt x="11639" y="2414"/>
                </a:lnTo>
                <a:lnTo>
                  <a:pt x="11620" y="2414"/>
                </a:lnTo>
                <a:lnTo>
                  <a:pt x="11597" y="2414"/>
                </a:lnTo>
                <a:lnTo>
                  <a:pt x="11576" y="2415"/>
                </a:lnTo>
                <a:lnTo>
                  <a:pt x="11557" y="2418"/>
                </a:lnTo>
                <a:lnTo>
                  <a:pt x="11540" y="2422"/>
                </a:lnTo>
                <a:lnTo>
                  <a:pt x="11524" y="2425"/>
                </a:lnTo>
                <a:lnTo>
                  <a:pt x="11509" y="2431"/>
                </a:lnTo>
                <a:lnTo>
                  <a:pt x="11496" y="2438"/>
                </a:lnTo>
                <a:lnTo>
                  <a:pt x="11485" y="2445"/>
                </a:lnTo>
                <a:lnTo>
                  <a:pt x="11477" y="2452"/>
                </a:lnTo>
                <a:lnTo>
                  <a:pt x="11468" y="2461"/>
                </a:lnTo>
                <a:lnTo>
                  <a:pt x="11462" y="2470"/>
                </a:lnTo>
                <a:lnTo>
                  <a:pt x="11456" y="2478"/>
                </a:lnTo>
                <a:lnTo>
                  <a:pt x="11452" y="2488"/>
                </a:lnTo>
                <a:lnTo>
                  <a:pt x="11448" y="2497"/>
                </a:lnTo>
                <a:lnTo>
                  <a:pt x="11446" y="2507"/>
                </a:lnTo>
                <a:lnTo>
                  <a:pt x="11446" y="2518"/>
                </a:lnTo>
                <a:lnTo>
                  <a:pt x="11447" y="2530"/>
                </a:lnTo>
                <a:lnTo>
                  <a:pt x="11450" y="2542"/>
                </a:lnTo>
                <a:lnTo>
                  <a:pt x="11454" y="2554"/>
                </a:lnTo>
                <a:lnTo>
                  <a:pt x="11462" y="2565"/>
                </a:lnTo>
                <a:lnTo>
                  <a:pt x="11472" y="2576"/>
                </a:lnTo>
                <a:lnTo>
                  <a:pt x="11484" y="2584"/>
                </a:lnTo>
                <a:lnTo>
                  <a:pt x="11498" y="2593"/>
                </a:lnTo>
                <a:lnTo>
                  <a:pt x="11515" y="2602"/>
                </a:lnTo>
                <a:lnTo>
                  <a:pt x="11530" y="2607"/>
                </a:lnTo>
                <a:lnTo>
                  <a:pt x="11555" y="2614"/>
                </a:lnTo>
                <a:lnTo>
                  <a:pt x="11589" y="2624"/>
                </a:lnTo>
                <a:lnTo>
                  <a:pt x="11635" y="2636"/>
                </a:lnTo>
                <a:lnTo>
                  <a:pt x="11669" y="2645"/>
                </a:lnTo>
                <a:lnTo>
                  <a:pt x="11702" y="2655"/>
                </a:lnTo>
                <a:lnTo>
                  <a:pt x="11731" y="2663"/>
                </a:lnTo>
                <a:lnTo>
                  <a:pt x="11757" y="2671"/>
                </a:lnTo>
                <a:lnTo>
                  <a:pt x="11781" y="2678"/>
                </a:lnTo>
                <a:lnTo>
                  <a:pt x="11802" y="2686"/>
                </a:lnTo>
                <a:lnTo>
                  <a:pt x="11820" y="2693"/>
                </a:lnTo>
                <a:lnTo>
                  <a:pt x="11836" y="2699"/>
                </a:lnTo>
                <a:lnTo>
                  <a:pt x="11850" y="2705"/>
                </a:lnTo>
                <a:lnTo>
                  <a:pt x="11863" y="2713"/>
                </a:lnTo>
                <a:lnTo>
                  <a:pt x="11876" y="2720"/>
                </a:lnTo>
                <a:lnTo>
                  <a:pt x="11887" y="2729"/>
                </a:lnTo>
                <a:lnTo>
                  <a:pt x="11898" y="2739"/>
                </a:lnTo>
                <a:lnTo>
                  <a:pt x="11908" y="2749"/>
                </a:lnTo>
                <a:lnTo>
                  <a:pt x="11918" y="2758"/>
                </a:lnTo>
                <a:lnTo>
                  <a:pt x="11926" y="2771"/>
                </a:lnTo>
                <a:lnTo>
                  <a:pt x="11934" y="2782"/>
                </a:lnTo>
                <a:lnTo>
                  <a:pt x="11941" y="2795"/>
                </a:lnTo>
                <a:lnTo>
                  <a:pt x="11946" y="2809"/>
                </a:lnTo>
                <a:lnTo>
                  <a:pt x="11951" y="2823"/>
                </a:lnTo>
                <a:lnTo>
                  <a:pt x="11955" y="2837"/>
                </a:lnTo>
                <a:lnTo>
                  <a:pt x="11957" y="2854"/>
                </a:lnTo>
                <a:lnTo>
                  <a:pt x="11958" y="2870"/>
                </a:lnTo>
                <a:lnTo>
                  <a:pt x="11958" y="2887"/>
                </a:lnTo>
                <a:lnTo>
                  <a:pt x="11958" y="2904"/>
                </a:lnTo>
                <a:lnTo>
                  <a:pt x="11956" y="2920"/>
                </a:lnTo>
                <a:lnTo>
                  <a:pt x="11954" y="2936"/>
                </a:lnTo>
                <a:lnTo>
                  <a:pt x="11949" y="2952"/>
                </a:lnTo>
                <a:lnTo>
                  <a:pt x="11944" y="2968"/>
                </a:lnTo>
                <a:lnTo>
                  <a:pt x="11936" y="2984"/>
                </a:lnTo>
                <a:lnTo>
                  <a:pt x="11929" y="2999"/>
                </a:lnTo>
                <a:lnTo>
                  <a:pt x="11919" y="3015"/>
                </a:lnTo>
                <a:lnTo>
                  <a:pt x="11909" y="3029"/>
                </a:lnTo>
                <a:lnTo>
                  <a:pt x="11897" y="3042"/>
                </a:lnTo>
                <a:lnTo>
                  <a:pt x="11884" y="3056"/>
                </a:lnTo>
                <a:lnTo>
                  <a:pt x="11871" y="3068"/>
                </a:lnTo>
                <a:lnTo>
                  <a:pt x="11856" y="3079"/>
                </a:lnTo>
                <a:lnTo>
                  <a:pt x="11840" y="3089"/>
                </a:lnTo>
                <a:lnTo>
                  <a:pt x="11823" y="3099"/>
                </a:lnTo>
                <a:lnTo>
                  <a:pt x="11804" y="3108"/>
                </a:lnTo>
                <a:lnTo>
                  <a:pt x="11786" y="3115"/>
                </a:lnTo>
                <a:lnTo>
                  <a:pt x="11766" y="3121"/>
                </a:lnTo>
                <a:lnTo>
                  <a:pt x="11745" y="3128"/>
                </a:lnTo>
                <a:lnTo>
                  <a:pt x="11725" y="3132"/>
                </a:lnTo>
                <a:lnTo>
                  <a:pt x="11703" y="3136"/>
                </a:lnTo>
                <a:lnTo>
                  <a:pt x="11681" y="3139"/>
                </a:lnTo>
                <a:lnTo>
                  <a:pt x="11658" y="3140"/>
                </a:lnTo>
                <a:lnTo>
                  <a:pt x="11635" y="3140"/>
                </a:lnTo>
                <a:lnTo>
                  <a:pt x="11597" y="3140"/>
                </a:lnTo>
                <a:lnTo>
                  <a:pt x="11561" y="3136"/>
                </a:lnTo>
                <a:lnTo>
                  <a:pt x="11527" y="3131"/>
                </a:lnTo>
                <a:lnTo>
                  <a:pt x="11496" y="3124"/>
                </a:lnTo>
                <a:lnTo>
                  <a:pt x="11482" y="3120"/>
                </a:lnTo>
                <a:lnTo>
                  <a:pt x="11468" y="3115"/>
                </a:lnTo>
                <a:lnTo>
                  <a:pt x="11454" y="3110"/>
                </a:lnTo>
                <a:lnTo>
                  <a:pt x="11441" y="3104"/>
                </a:lnTo>
                <a:lnTo>
                  <a:pt x="11429" y="3098"/>
                </a:lnTo>
                <a:lnTo>
                  <a:pt x="11417" y="3090"/>
                </a:lnTo>
                <a:lnTo>
                  <a:pt x="11406" y="3083"/>
                </a:lnTo>
                <a:lnTo>
                  <a:pt x="11395" y="3076"/>
                </a:lnTo>
                <a:lnTo>
                  <a:pt x="11385" y="3067"/>
                </a:lnTo>
                <a:lnTo>
                  <a:pt x="11375" y="3058"/>
                </a:lnTo>
                <a:lnTo>
                  <a:pt x="11367" y="3049"/>
                </a:lnTo>
                <a:lnTo>
                  <a:pt x="11358" y="3039"/>
                </a:lnTo>
                <a:lnTo>
                  <a:pt x="11349" y="3029"/>
                </a:lnTo>
                <a:lnTo>
                  <a:pt x="11342" y="3018"/>
                </a:lnTo>
                <a:lnTo>
                  <a:pt x="11335" y="3007"/>
                </a:lnTo>
                <a:lnTo>
                  <a:pt x="11328" y="2995"/>
                </a:lnTo>
                <a:lnTo>
                  <a:pt x="11316" y="2970"/>
                </a:lnTo>
                <a:lnTo>
                  <a:pt x="11306" y="2942"/>
                </a:lnTo>
                <a:lnTo>
                  <a:pt x="11298" y="2914"/>
                </a:lnTo>
                <a:lnTo>
                  <a:pt x="11290" y="2883"/>
                </a:lnTo>
                <a:close/>
                <a:moveTo>
                  <a:pt x="11622" y="2136"/>
                </a:moveTo>
                <a:lnTo>
                  <a:pt x="11706" y="2008"/>
                </a:lnTo>
                <a:lnTo>
                  <a:pt x="11862" y="2008"/>
                </a:lnTo>
                <a:lnTo>
                  <a:pt x="11689" y="2220"/>
                </a:lnTo>
                <a:lnTo>
                  <a:pt x="11545" y="2220"/>
                </a:lnTo>
                <a:lnTo>
                  <a:pt x="11383" y="2008"/>
                </a:lnTo>
                <a:lnTo>
                  <a:pt x="11538" y="2008"/>
                </a:lnTo>
                <a:lnTo>
                  <a:pt x="11622" y="2136"/>
                </a:lnTo>
                <a:close/>
                <a:moveTo>
                  <a:pt x="12073" y="3124"/>
                </a:moveTo>
                <a:lnTo>
                  <a:pt x="12073" y="2014"/>
                </a:lnTo>
                <a:lnTo>
                  <a:pt x="12210" y="2014"/>
                </a:lnTo>
                <a:lnTo>
                  <a:pt x="12210" y="2646"/>
                </a:lnTo>
                <a:lnTo>
                  <a:pt x="12533" y="2319"/>
                </a:lnTo>
                <a:lnTo>
                  <a:pt x="12708" y="2319"/>
                </a:lnTo>
                <a:lnTo>
                  <a:pt x="12402" y="2618"/>
                </a:lnTo>
                <a:lnTo>
                  <a:pt x="12739" y="3124"/>
                </a:lnTo>
                <a:lnTo>
                  <a:pt x="12571" y="3124"/>
                </a:lnTo>
                <a:lnTo>
                  <a:pt x="12304" y="2713"/>
                </a:lnTo>
                <a:lnTo>
                  <a:pt x="12210" y="2804"/>
                </a:lnTo>
                <a:lnTo>
                  <a:pt x="12210" y="3124"/>
                </a:lnTo>
                <a:lnTo>
                  <a:pt x="12073" y="3124"/>
                </a:lnTo>
                <a:close/>
                <a:moveTo>
                  <a:pt x="12749" y="2721"/>
                </a:moveTo>
                <a:lnTo>
                  <a:pt x="12750" y="2694"/>
                </a:lnTo>
                <a:lnTo>
                  <a:pt x="12751" y="2667"/>
                </a:lnTo>
                <a:lnTo>
                  <a:pt x="12754" y="2641"/>
                </a:lnTo>
                <a:lnTo>
                  <a:pt x="12758" y="2617"/>
                </a:lnTo>
                <a:lnTo>
                  <a:pt x="12761" y="2593"/>
                </a:lnTo>
                <a:lnTo>
                  <a:pt x="12768" y="2571"/>
                </a:lnTo>
                <a:lnTo>
                  <a:pt x="12774" y="2549"/>
                </a:lnTo>
                <a:lnTo>
                  <a:pt x="12781" y="2528"/>
                </a:lnTo>
                <a:lnTo>
                  <a:pt x="12789" y="2507"/>
                </a:lnTo>
                <a:lnTo>
                  <a:pt x="12798" y="2488"/>
                </a:lnTo>
                <a:lnTo>
                  <a:pt x="12808" y="2470"/>
                </a:lnTo>
                <a:lnTo>
                  <a:pt x="12819" y="2452"/>
                </a:lnTo>
                <a:lnTo>
                  <a:pt x="12832" y="2435"/>
                </a:lnTo>
                <a:lnTo>
                  <a:pt x="12844" y="2420"/>
                </a:lnTo>
                <a:lnTo>
                  <a:pt x="12859" y="2405"/>
                </a:lnTo>
                <a:lnTo>
                  <a:pt x="12874" y="2391"/>
                </a:lnTo>
                <a:lnTo>
                  <a:pt x="12887" y="2381"/>
                </a:lnTo>
                <a:lnTo>
                  <a:pt x="12901" y="2371"/>
                </a:lnTo>
                <a:lnTo>
                  <a:pt x="12915" y="2361"/>
                </a:lnTo>
                <a:lnTo>
                  <a:pt x="12928" y="2352"/>
                </a:lnTo>
                <a:lnTo>
                  <a:pt x="12943" y="2344"/>
                </a:lnTo>
                <a:lnTo>
                  <a:pt x="12958" y="2338"/>
                </a:lnTo>
                <a:lnTo>
                  <a:pt x="12974" y="2330"/>
                </a:lnTo>
                <a:lnTo>
                  <a:pt x="12989" y="2324"/>
                </a:lnTo>
                <a:lnTo>
                  <a:pt x="13005" y="2319"/>
                </a:lnTo>
                <a:lnTo>
                  <a:pt x="13021" y="2314"/>
                </a:lnTo>
                <a:lnTo>
                  <a:pt x="13038" y="2310"/>
                </a:lnTo>
                <a:lnTo>
                  <a:pt x="13055" y="2308"/>
                </a:lnTo>
                <a:lnTo>
                  <a:pt x="13073" y="2306"/>
                </a:lnTo>
                <a:lnTo>
                  <a:pt x="13090" y="2303"/>
                </a:lnTo>
                <a:lnTo>
                  <a:pt x="13108" y="2303"/>
                </a:lnTo>
                <a:lnTo>
                  <a:pt x="13127" y="2302"/>
                </a:lnTo>
                <a:lnTo>
                  <a:pt x="13147" y="2303"/>
                </a:lnTo>
                <a:lnTo>
                  <a:pt x="13168" y="2304"/>
                </a:lnTo>
                <a:lnTo>
                  <a:pt x="13186" y="2306"/>
                </a:lnTo>
                <a:lnTo>
                  <a:pt x="13206" y="2309"/>
                </a:lnTo>
                <a:lnTo>
                  <a:pt x="13225" y="2313"/>
                </a:lnTo>
                <a:lnTo>
                  <a:pt x="13243" y="2318"/>
                </a:lnTo>
                <a:lnTo>
                  <a:pt x="13260" y="2323"/>
                </a:lnTo>
                <a:lnTo>
                  <a:pt x="13278" y="2329"/>
                </a:lnTo>
                <a:lnTo>
                  <a:pt x="13294" y="2336"/>
                </a:lnTo>
                <a:lnTo>
                  <a:pt x="13310" y="2345"/>
                </a:lnTo>
                <a:lnTo>
                  <a:pt x="13326" y="2354"/>
                </a:lnTo>
                <a:lnTo>
                  <a:pt x="13342" y="2364"/>
                </a:lnTo>
                <a:lnTo>
                  <a:pt x="13357" y="2373"/>
                </a:lnTo>
                <a:lnTo>
                  <a:pt x="13370" y="2386"/>
                </a:lnTo>
                <a:lnTo>
                  <a:pt x="13385" y="2398"/>
                </a:lnTo>
                <a:lnTo>
                  <a:pt x="13398" y="2410"/>
                </a:lnTo>
                <a:lnTo>
                  <a:pt x="13411" y="2424"/>
                </a:lnTo>
                <a:lnTo>
                  <a:pt x="13422" y="2439"/>
                </a:lnTo>
                <a:lnTo>
                  <a:pt x="13433" y="2454"/>
                </a:lnTo>
                <a:lnTo>
                  <a:pt x="13444" y="2470"/>
                </a:lnTo>
                <a:lnTo>
                  <a:pt x="13453" y="2487"/>
                </a:lnTo>
                <a:lnTo>
                  <a:pt x="13462" y="2503"/>
                </a:lnTo>
                <a:lnTo>
                  <a:pt x="13470" y="2522"/>
                </a:lnTo>
                <a:lnTo>
                  <a:pt x="13477" y="2540"/>
                </a:lnTo>
                <a:lnTo>
                  <a:pt x="13483" y="2559"/>
                </a:lnTo>
                <a:lnTo>
                  <a:pt x="13489" y="2578"/>
                </a:lnTo>
                <a:lnTo>
                  <a:pt x="13493" y="2598"/>
                </a:lnTo>
                <a:lnTo>
                  <a:pt x="13496" y="2619"/>
                </a:lnTo>
                <a:lnTo>
                  <a:pt x="13500" y="2641"/>
                </a:lnTo>
                <a:lnTo>
                  <a:pt x="13501" y="2663"/>
                </a:lnTo>
                <a:lnTo>
                  <a:pt x="13503" y="2687"/>
                </a:lnTo>
                <a:lnTo>
                  <a:pt x="13504" y="2710"/>
                </a:lnTo>
                <a:lnTo>
                  <a:pt x="13503" y="2747"/>
                </a:lnTo>
                <a:lnTo>
                  <a:pt x="13500" y="2783"/>
                </a:lnTo>
                <a:lnTo>
                  <a:pt x="13496" y="2816"/>
                </a:lnTo>
                <a:lnTo>
                  <a:pt x="13491" y="2849"/>
                </a:lnTo>
                <a:lnTo>
                  <a:pt x="13485" y="2878"/>
                </a:lnTo>
                <a:lnTo>
                  <a:pt x="13477" y="2905"/>
                </a:lnTo>
                <a:lnTo>
                  <a:pt x="13468" y="2930"/>
                </a:lnTo>
                <a:lnTo>
                  <a:pt x="13457" y="2953"/>
                </a:lnTo>
                <a:lnTo>
                  <a:pt x="13444" y="2974"/>
                </a:lnTo>
                <a:lnTo>
                  <a:pt x="13431" y="2995"/>
                </a:lnTo>
                <a:lnTo>
                  <a:pt x="13416" y="3014"/>
                </a:lnTo>
                <a:lnTo>
                  <a:pt x="13400" y="3032"/>
                </a:lnTo>
                <a:lnTo>
                  <a:pt x="13381" y="3049"/>
                </a:lnTo>
                <a:lnTo>
                  <a:pt x="13363" y="3065"/>
                </a:lnTo>
                <a:lnTo>
                  <a:pt x="13343" y="3078"/>
                </a:lnTo>
                <a:lnTo>
                  <a:pt x="13321" y="3092"/>
                </a:lnTo>
                <a:lnTo>
                  <a:pt x="13299" y="3103"/>
                </a:lnTo>
                <a:lnTo>
                  <a:pt x="13275" y="3113"/>
                </a:lnTo>
                <a:lnTo>
                  <a:pt x="13252" y="3121"/>
                </a:lnTo>
                <a:lnTo>
                  <a:pt x="13228" y="3128"/>
                </a:lnTo>
                <a:lnTo>
                  <a:pt x="13204" y="3134"/>
                </a:lnTo>
                <a:lnTo>
                  <a:pt x="13179" y="3137"/>
                </a:lnTo>
                <a:lnTo>
                  <a:pt x="13153" y="3140"/>
                </a:lnTo>
                <a:lnTo>
                  <a:pt x="13127" y="3140"/>
                </a:lnTo>
                <a:lnTo>
                  <a:pt x="13106" y="3140"/>
                </a:lnTo>
                <a:lnTo>
                  <a:pt x="13086" y="3139"/>
                </a:lnTo>
                <a:lnTo>
                  <a:pt x="13065" y="3136"/>
                </a:lnTo>
                <a:lnTo>
                  <a:pt x="13047" y="3134"/>
                </a:lnTo>
                <a:lnTo>
                  <a:pt x="13028" y="3130"/>
                </a:lnTo>
                <a:lnTo>
                  <a:pt x="13010" y="3125"/>
                </a:lnTo>
                <a:lnTo>
                  <a:pt x="12991" y="3120"/>
                </a:lnTo>
                <a:lnTo>
                  <a:pt x="12974" y="3114"/>
                </a:lnTo>
                <a:lnTo>
                  <a:pt x="12958" y="3107"/>
                </a:lnTo>
                <a:lnTo>
                  <a:pt x="12940" y="3098"/>
                </a:lnTo>
                <a:lnTo>
                  <a:pt x="12926" y="3089"/>
                </a:lnTo>
                <a:lnTo>
                  <a:pt x="12910" y="3079"/>
                </a:lnTo>
                <a:lnTo>
                  <a:pt x="12895" y="3069"/>
                </a:lnTo>
                <a:lnTo>
                  <a:pt x="12881" y="3057"/>
                </a:lnTo>
                <a:lnTo>
                  <a:pt x="12868" y="3046"/>
                </a:lnTo>
                <a:lnTo>
                  <a:pt x="12854" y="3032"/>
                </a:lnTo>
                <a:lnTo>
                  <a:pt x="12842" y="3019"/>
                </a:lnTo>
                <a:lnTo>
                  <a:pt x="12829" y="3004"/>
                </a:lnTo>
                <a:lnTo>
                  <a:pt x="12818" y="2988"/>
                </a:lnTo>
                <a:lnTo>
                  <a:pt x="12808" y="2972"/>
                </a:lnTo>
                <a:lnTo>
                  <a:pt x="12798" y="2956"/>
                </a:lnTo>
                <a:lnTo>
                  <a:pt x="12790" y="2937"/>
                </a:lnTo>
                <a:lnTo>
                  <a:pt x="12782" y="2920"/>
                </a:lnTo>
                <a:lnTo>
                  <a:pt x="12776" y="2900"/>
                </a:lnTo>
                <a:lnTo>
                  <a:pt x="12770" y="2881"/>
                </a:lnTo>
                <a:lnTo>
                  <a:pt x="12764" y="2860"/>
                </a:lnTo>
                <a:lnTo>
                  <a:pt x="12760" y="2839"/>
                </a:lnTo>
                <a:lnTo>
                  <a:pt x="12756" y="2816"/>
                </a:lnTo>
                <a:lnTo>
                  <a:pt x="12753" y="2794"/>
                </a:lnTo>
                <a:lnTo>
                  <a:pt x="12751" y="2771"/>
                </a:lnTo>
                <a:lnTo>
                  <a:pt x="12750" y="2746"/>
                </a:lnTo>
                <a:lnTo>
                  <a:pt x="12749" y="2721"/>
                </a:lnTo>
                <a:close/>
                <a:moveTo>
                  <a:pt x="12889" y="2721"/>
                </a:moveTo>
                <a:lnTo>
                  <a:pt x="12890" y="2758"/>
                </a:lnTo>
                <a:lnTo>
                  <a:pt x="12894" y="2794"/>
                </a:lnTo>
                <a:lnTo>
                  <a:pt x="12896" y="2810"/>
                </a:lnTo>
                <a:lnTo>
                  <a:pt x="12898" y="2826"/>
                </a:lnTo>
                <a:lnTo>
                  <a:pt x="12902" y="2841"/>
                </a:lnTo>
                <a:lnTo>
                  <a:pt x="12906" y="2856"/>
                </a:lnTo>
                <a:lnTo>
                  <a:pt x="12911" y="2871"/>
                </a:lnTo>
                <a:lnTo>
                  <a:pt x="12916" y="2884"/>
                </a:lnTo>
                <a:lnTo>
                  <a:pt x="12921" y="2897"/>
                </a:lnTo>
                <a:lnTo>
                  <a:pt x="12927" y="2909"/>
                </a:lnTo>
                <a:lnTo>
                  <a:pt x="12933" y="2920"/>
                </a:lnTo>
                <a:lnTo>
                  <a:pt x="12940" y="2931"/>
                </a:lnTo>
                <a:lnTo>
                  <a:pt x="12948" y="2942"/>
                </a:lnTo>
                <a:lnTo>
                  <a:pt x="12957" y="2952"/>
                </a:lnTo>
                <a:lnTo>
                  <a:pt x="12965" y="2961"/>
                </a:lnTo>
                <a:lnTo>
                  <a:pt x="12974" y="2970"/>
                </a:lnTo>
                <a:lnTo>
                  <a:pt x="12984" y="2978"/>
                </a:lnTo>
                <a:lnTo>
                  <a:pt x="12992" y="2986"/>
                </a:lnTo>
                <a:lnTo>
                  <a:pt x="13002" y="2993"/>
                </a:lnTo>
                <a:lnTo>
                  <a:pt x="13012" y="2999"/>
                </a:lnTo>
                <a:lnTo>
                  <a:pt x="13022" y="3004"/>
                </a:lnTo>
                <a:lnTo>
                  <a:pt x="13033" y="3009"/>
                </a:lnTo>
                <a:lnTo>
                  <a:pt x="13044" y="3014"/>
                </a:lnTo>
                <a:lnTo>
                  <a:pt x="13055" y="3018"/>
                </a:lnTo>
                <a:lnTo>
                  <a:pt x="13066" y="3021"/>
                </a:lnTo>
                <a:lnTo>
                  <a:pt x="13078" y="3024"/>
                </a:lnTo>
                <a:lnTo>
                  <a:pt x="13090" y="3026"/>
                </a:lnTo>
                <a:lnTo>
                  <a:pt x="13102" y="3028"/>
                </a:lnTo>
                <a:lnTo>
                  <a:pt x="13115" y="3029"/>
                </a:lnTo>
                <a:lnTo>
                  <a:pt x="13127" y="3029"/>
                </a:lnTo>
                <a:lnTo>
                  <a:pt x="13139" y="3029"/>
                </a:lnTo>
                <a:lnTo>
                  <a:pt x="13152" y="3028"/>
                </a:lnTo>
                <a:lnTo>
                  <a:pt x="13164" y="3026"/>
                </a:lnTo>
                <a:lnTo>
                  <a:pt x="13175" y="3024"/>
                </a:lnTo>
                <a:lnTo>
                  <a:pt x="13188" y="3021"/>
                </a:lnTo>
                <a:lnTo>
                  <a:pt x="13199" y="3018"/>
                </a:lnTo>
                <a:lnTo>
                  <a:pt x="13210" y="3014"/>
                </a:lnTo>
                <a:lnTo>
                  <a:pt x="13220" y="3009"/>
                </a:lnTo>
                <a:lnTo>
                  <a:pt x="13231" y="3004"/>
                </a:lnTo>
                <a:lnTo>
                  <a:pt x="13241" y="2999"/>
                </a:lnTo>
                <a:lnTo>
                  <a:pt x="13251" y="2993"/>
                </a:lnTo>
                <a:lnTo>
                  <a:pt x="13260" y="2986"/>
                </a:lnTo>
                <a:lnTo>
                  <a:pt x="13269" y="2978"/>
                </a:lnTo>
                <a:lnTo>
                  <a:pt x="13279" y="2970"/>
                </a:lnTo>
                <a:lnTo>
                  <a:pt x="13288" y="2961"/>
                </a:lnTo>
                <a:lnTo>
                  <a:pt x="13296" y="2952"/>
                </a:lnTo>
                <a:lnTo>
                  <a:pt x="13305" y="2942"/>
                </a:lnTo>
                <a:lnTo>
                  <a:pt x="13312" y="2931"/>
                </a:lnTo>
                <a:lnTo>
                  <a:pt x="13320" y="2920"/>
                </a:lnTo>
                <a:lnTo>
                  <a:pt x="13326" y="2908"/>
                </a:lnTo>
                <a:lnTo>
                  <a:pt x="13332" y="2895"/>
                </a:lnTo>
                <a:lnTo>
                  <a:pt x="13337" y="2883"/>
                </a:lnTo>
                <a:lnTo>
                  <a:pt x="13342" y="2870"/>
                </a:lnTo>
                <a:lnTo>
                  <a:pt x="13347" y="2855"/>
                </a:lnTo>
                <a:lnTo>
                  <a:pt x="13351" y="2840"/>
                </a:lnTo>
                <a:lnTo>
                  <a:pt x="13354" y="2824"/>
                </a:lnTo>
                <a:lnTo>
                  <a:pt x="13357" y="2808"/>
                </a:lnTo>
                <a:lnTo>
                  <a:pt x="13359" y="2791"/>
                </a:lnTo>
                <a:lnTo>
                  <a:pt x="13363" y="2755"/>
                </a:lnTo>
                <a:lnTo>
                  <a:pt x="13364" y="2718"/>
                </a:lnTo>
                <a:lnTo>
                  <a:pt x="13363" y="2681"/>
                </a:lnTo>
                <a:lnTo>
                  <a:pt x="13359" y="2647"/>
                </a:lnTo>
                <a:lnTo>
                  <a:pt x="13357" y="2631"/>
                </a:lnTo>
                <a:lnTo>
                  <a:pt x="13354" y="2615"/>
                </a:lnTo>
                <a:lnTo>
                  <a:pt x="13351" y="2600"/>
                </a:lnTo>
                <a:lnTo>
                  <a:pt x="13347" y="2587"/>
                </a:lnTo>
                <a:lnTo>
                  <a:pt x="13342" y="2572"/>
                </a:lnTo>
                <a:lnTo>
                  <a:pt x="13337" y="2560"/>
                </a:lnTo>
                <a:lnTo>
                  <a:pt x="13332" y="2546"/>
                </a:lnTo>
                <a:lnTo>
                  <a:pt x="13326" y="2535"/>
                </a:lnTo>
                <a:lnTo>
                  <a:pt x="13318" y="2523"/>
                </a:lnTo>
                <a:lnTo>
                  <a:pt x="13311" y="2512"/>
                </a:lnTo>
                <a:lnTo>
                  <a:pt x="13304" y="2502"/>
                </a:lnTo>
                <a:lnTo>
                  <a:pt x="13296" y="2492"/>
                </a:lnTo>
                <a:lnTo>
                  <a:pt x="13278" y="2475"/>
                </a:lnTo>
                <a:lnTo>
                  <a:pt x="13259" y="2459"/>
                </a:lnTo>
                <a:lnTo>
                  <a:pt x="13251" y="2451"/>
                </a:lnTo>
                <a:lnTo>
                  <a:pt x="13241" y="2445"/>
                </a:lnTo>
                <a:lnTo>
                  <a:pt x="13230" y="2440"/>
                </a:lnTo>
                <a:lnTo>
                  <a:pt x="13220" y="2434"/>
                </a:lnTo>
                <a:lnTo>
                  <a:pt x="13209" y="2430"/>
                </a:lnTo>
                <a:lnTo>
                  <a:pt x="13197" y="2426"/>
                </a:lnTo>
                <a:lnTo>
                  <a:pt x="13186" y="2423"/>
                </a:lnTo>
                <a:lnTo>
                  <a:pt x="13175" y="2420"/>
                </a:lnTo>
                <a:lnTo>
                  <a:pt x="13164" y="2418"/>
                </a:lnTo>
                <a:lnTo>
                  <a:pt x="13152" y="2417"/>
                </a:lnTo>
                <a:lnTo>
                  <a:pt x="13139" y="2415"/>
                </a:lnTo>
                <a:lnTo>
                  <a:pt x="13127" y="2415"/>
                </a:lnTo>
                <a:lnTo>
                  <a:pt x="13102" y="2417"/>
                </a:lnTo>
                <a:lnTo>
                  <a:pt x="13078" y="2420"/>
                </a:lnTo>
                <a:lnTo>
                  <a:pt x="13066" y="2423"/>
                </a:lnTo>
                <a:lnTo>
                  <a:pt x="13055" y="2426"/>
                </a:lnTo>
                <a:lnTo>
                  <a:pt x="13044" y="2430"/>
                </a:lnTo>
                <a:lnTo>
                  <a:pt x="13033" y="2434"/>
                </a:lnTo>
                <a:lnTo>
                  <a:pt x="13022" y="2439"/>
                </a:lnTo>
                <a:lnTo>
                  <a:pt x="13012" y="2445"/>
                </a:lnTo>
                <a:lnTo>
                  <a:pt x="13002" y="2451"/>
                </a:lnTo>
                <a:lnTo>
                  <a:pt x="12992" y="2459"/>
                </a:lnTo>
                <a:lnTo>
                  <a:pt x="12984" y="2466"/>
                </a:lnTo>
                <a:lnTo>
                  <a:pt x="12974" y="2473"/>
                </a:lnTo>
                <a:lnTo>
                  <a:pt x="12965" y="2482"/>
                </a:lnTo>
                <a:lnTo>
                  <a:pt x="12957" y="2492"/>
                </a:lnTo>
                <a:lnTo>
                  <a:pt x="12948" y="2502"/>
                </a:lnTo>
                <a:lnTo>
                  <a:pt x="12940" y="2512"/>
                </a:lnTo>
                <a:lnTo>
                  <a:pt x="12933" y="2523"/>
                </a:lnTo>
                <a:lnTo>
                  <a:pt x="12927" y="2535"/>
                </a:lnTo>
                <a:lnTo>
                  <a:pt x="12921" y="2546"/>
                </a:lnTo>
                <a:lnTo>
                  <a:pt x="12916" y="2560"/>
                </a:lnTo>
                <a:lnTo>
                  <a:pt x="12911" y="2573"/>
                </a:lnTo>
                <a:lnTo>
                  <a:pt x="12906" y="2587"/>
                </a:lnTo>
                <a:lnTo>
                  <a:pt x="12902" y="2602"/>
                </a:lnTo>
                <a:lnTo>
                  <a:pt x="12898" y="2617"/>
                </a:lnTo>
                <a:lnTo>
                  <a:pt x="12896" y="2633"/>
                </a:lnTo>
                <a:lnTo>
                  <a:pt x="12894" y="2650"/>
                </a:lnTo>
                <a:lnTo>
                  <a:pt x="12890" y="2684"/>
                </a:lnTo>
                <a:lnTo>
                  <a:pt x="12889" y="2721"/>
                </a:lnTo>
                <a:close/>
                <a:moveTo>
                  <a:pt x="13612" y="3124"/>
                </a:moveTo>
                <a:lnTo>
                  <a:pt x="13612" y="2014"/>
                </a:lnTo>
                <a:lnTo>
                  <a:pt x="13750" y="2014"/>
                </a:lnTo>
                <a:lnTo>
                  <a:pt x="13750" y="3124"/>
                </a:lnTo>
                <a:lnTo>
                  <a:pt x="13612" y="3124"/>
                </a:lnTo>
                <a:close/>
                <a:moveTo>
                  <a:pt x="4249" y="710"/>
                </a:moveTo>
                <a:lnTo>
                  <a:pt x="4993" y="710"/>
                </a:lnTo>
                <a:lnTo>
                  <a:pt x="5011" y="711"/>
                </a:lnTo>
                <a:lnTo>
                  <a:pt x="5027" y="715"/>
                </a:lnTo>
                <a:lnTo>
                  <a:pt x="5036" y="717"/>
                </a:lnTo>
                <a:lnTo>
                  <a:pt x="5044" y="721"/>
                </a:lnTo>
                <a:lnTo>
                  <a:pt x="5051" y="724"/>
                </a:lnTo>
                <a:lnTo>
                  <a:pt x="5058" y="728"/>
                </a:lnTo>
                <a:lnTo>
                  <a:pt x="5065" y="733"/>
                </a:lnTo>
                <a:lnTo>
                  <a:pt x="5072" y="739"/>
                </a:lnTo>
                <a:lnTo>
                  <a:pt x="5078" y="745"/>
                </a:lnTo>
                <a:lnTo>
                  <a:pt x="5083" y="752"/>
                </a:lnTo>
                <a:lnTo>
                  <a:pt x="5094" y="766"/>
                </a:lnTo>
                <a:lnTo>
                  <a:pt x="5104" y="785"/>
                </a:lnTo>
                <a:lnTo>
                  <a:pt x="5113" y="803"/>
                </a:lnTo>
                <a:lnTo>
                  <a:pt x="5120" y="826"/>
                </a:lnTo>
                <a:lnTo>
                  <a:pt x="5128" y="850"/>
                </a:lnTo>
                <a:lnTo>
                  <a:pt x="5132" y="876"/>
                </a:lnTo>
                <a:lnTo>
                  <a:pt x="5136" y="906"/>
                </a:lnTo>
                <a:lnTo>
                  <a:pt x="5140" y="937"/>
                </a:lnTo>
                <a:lnTo>
                  <a:pt x="5141" y="970"/>
                </a:lnTo>
                <a:lnTo>
                  <a:pt x="5141" y="1006"/>
                </a:lnTo>
                <a:lnTo>
                  <a:pt x="5141" y="2270"/>
                </a:lnTo>
                <a:lnTo>
                  <a:pt x="5142" y="2286"/>
                </a:lnTo>
                <a:lnTo>
                  <a:pt x="5144" y="2301"/>
                </a:lnTo>
                <a:lnTo>
                  <a:pt x="5145" y="2315"/>
                </a:lnTo>
                <a:lnTo>
                  <a:pt x="5147" y="2330"/>
                </a:lnTo>
                <a:lnTo>
                  <a:pt x="5150" y="2344"/>
                </a:lnTo>
                <a:lnTo>
                  <a:pt x="5153" y="2357"/>
                </a:lnTo>
                <a:lnTo>
                  <a:pt x="5158" y="2370"/>
                </a:lnTo>
                <a:lnTo>
                  <a:pt x="5163" y="2382"/>
                </a:lnTo>
                <a:lnTo>
                  <a:pt x="5170" y="2394"/>
                </a:lnTo>
                <a:lnTo>
                  <a:pt x="5176" y="2405"/>
                </a:lnTo>
                <a:lnTo>
                  <a:pt x="5182" y="2417"/>
                </a:lnTo>
                <a:lnTo>
                  <a:pt x="5189" y="2426"/>
                </a:lnTo>
                <a:lnTo>
                  <a:pt x="5198" y="2436"/>
                </a:lnTo>
                <a:lnTo>
                  <a:pt x="5207" y="2446"/>
                </a:lnTo>
                <a:lnTo>
                  <a:pt x="5216" y="2455"/>
                </a:lnTo>
                <a:lnTo>
                  <a:pt x="5226" y="2463"/>
                </a:lnTo>
                <a:lnTo>
                  <a:pt x="5236" y="2471"/>
                </a:lnTo>
                <a:lnTo>
                  <a:pt x="5247" y="2478"/>
                </a:lnTo>
                <a:lnTo>
                  <a:pt x="5260" y="2486"/>
                </a:lnTo>
                <a:lnTo>
                  <a:pt x="5271" y="2492"/>
                </a:lnTo>
                <a:lnTo>
                  <a:pt x="5284" y="2497"/>
                </a:lnTo>
                <a:lnTo>
                  <a:pt x="5297" y="2503"/>
                </a:lnTo>
                <a:lnTo>
                  <a:pt x="5312" y="2508"/>
                </a:lnTo>
                <a:lnTo>
                  <a:pt x="5325" y="2512"/>
                </a:lnTo>
                <a:lnTo>
                  <a:pt x="5356" y="2519"/>
                </a:lnTo>
                <a:lnTo>
                  <a:pt x="5388" y="2524"/>
                </a:lnTo>
                <a:lnTo>
                  <a:pt x="5423" y="2526"/>
                </a:lnTo>
                <a:lnTo>
                  <a:pt x="5459" y="2528"/>
                </a:lnTo>
                <a:lnTo>
                  <a:pt x="5459" y="2566"/>
                </a:lnTo>
                <a:lnTo>
                  <a:pt x="4249" y="2566"/>
                </a:lnTo>
                <a:lnTo>
                  <a:pt x="4249" y="2528"/>
                </a:lnTo>
                <a:lnTo>
                  <a:pt x="4285" y="2526"/>
                </a:lnTo>
                <a:lnTo>
                  <a:pt x="4320" y="2524"/>
                </a:lnTo>
                <a:lnTo>
                  <a:pt x="4351" y="2519"/>
                </a:lnTo>
                <a:lnTo>
                  <a:pt x="4379" y="2512"/>
                </a:lnTo>
                <a:lnTo>
                  <a:pt x="4394" y="2508"/>
                </a:lnTo>
                <a:lnTo>
                  <a:pt x="4406" y="2503"/>
                </a:lnTo>
                <a:lnTo>
                  <a:pt x="4418" y="2497"/>
                </a:lnTo>
                <a:lnTo>
                  <a:pt x="4431" y="2492"/>
                </a:lnTo>
                <a:lnTo>
                  <a:pt x="4442" y="2486"/>
                </a:lnTo>
                <a:lnTo>
                  <a:pt x="4453" y="2478"/>
                </a:lnTo>
                <a:lnTo>
                  <a:pt x="4463" y="2471"/>
                </a:lnTo>
                <a:lnTo>
                  <a:pt x="4473" y="2463"/>
                </a:lnTo>
                <a:lnTo>
                  <a:pt x="4481" y="2455"/>
                </a:lnTo>
                <a:lnTo>
                  <a:pt x="4490" y="2446"/>
                </a:lnTo>
                <a:lnTo>
                  <a:pt x="4498" y="2436"/>
                </a:lnTo>
                <a:lnTo>
                  <a:pt x="4505" y="2426"/>
                </a:lnTo>
                <a:lnTo>
                  <a:pt x="4511" y="2417"/>
                </a:lnTo>
                <a:lnTo>
                  <a:pt x="4517" y="2405"/>
                </a:lnTo>
                <a:lnTo>
                  <a:pt x="4523" y="2394"/>
                </a:lnTo>
                <a:lnTo>
                  <a:pt x="4528" y="2383"/>
                </a:lnTo>
                <a:lnTo>
                  <a:pt x="4532" y="2371"/>
                </a:lnTo>
                <a:lnTo>
                  <a:pt x="4536" y="2357"/>
                </a:lnTo>
                <a:lnTo>
                  <a:pt x="4540" y="2344"/>
                </a:lnTo>
                <a:lnTo>
                  <a:pt x="4542" y="2330"/>
                </a:lnTo>
                <a:lnTo>
                  <a:pt x="4546" y="2301"/>
                </a:lnTo>
                <a:lnTo>
                  <a:pt x="4547" y="2270"/>
                </a:lnTo>
                <a:lnTo>
                  <a:pt x="4547" y="1006"/>
                </a:lnTo>
                <a:lnTo>
                  <a:pt x="4546" y="975"/>
                </a:lnTo>
                <a:lnTo>
                  <a:pt x="4542" y="945"/>
                </a:lnTo>
                <a:lnTo>
                  <a:pt x="4540" y="932"/>
                </a:lnTo>
                <a:lnTo>
                  <a:pt x="4536" y="918"/>
                </a:lnTo>
                <a:lnTo>
                  <a:pt x="4532" y="906"/>
                </a:lnTo>
                <a:lnTo>
                  <a:pt x="4528" y="894"/>
                </a:lnTo>
                <a:lnTo>
                  <a:pt x="4523" y="881"/>
                </a:lnTo>
                <a:lnTo>
                  <a:pt x="4517" y="870"/>
                </a:lnTo>
                <a:lnTo>
                  <a:pt x="4511" y="859"/>
                </a:lnTo>
                <a:lnTo>
                  <a:pt x="4505" y="849"/>
                </a:lnTo>
                <a:lnTo>
                  <a:pt x="4498" y="839"/>
                </a:lnTo>
                <a:lnTo>
                  <a:pt x="4490" y="829"/>
                </a:lnTo>
                <a:lnTo>
                  <a:pt x="4481" y="821"/>
                </a:lnTo>
                <a:lnTo>
                  <a:pt x="4473" y="812"/>
                </a:lnTo>
                <a:lnTo>
                  <a:pt x="4463" y="805"/>
                </a:lnTo>
                <a:lnTo>
                  <a:pt x="4453" y="797"/>
                </a:lnTo>
                <a:lnTo>
                  <a:pt x="4442" y="791"/>
                </a:lnTo>
                <a:lnTo>
                  <a:pt x="4431" y="784"/>
                </a:lnTo>
                <a:lnTo>
                  <a:pt x="4418" y="779"/>
                </a:lnTo>
                <a:lnTo>
                  <a:pt x="4406" y="773"/>
                </a:lnTo>
                <a:lnTo>
                  <a:pt x="4394" y="769"/>
                </a:lnTo>
                <a:lnTo>
                  <a:pt x="4379" y="764"/>
                </a:lnTo>
                <a:lnTo>
                  <a:pt x="4351" y="757"/>
                </a:lnTo>
                <a:lnTo>
                  <a:pt x="4320" y="752"/>
                </a:lnTo>
                <a:lnTo>
                  <a:pt x="4285" y="749"/>
                </a:lnTo>
                <a:lnTo>
                  <a:pt x="4249" y="748"/>
                </a:lnTo>
                <a:lnTo>
                  <a:pt x="4249" y="710"/>
                </a:lnTo>
                <a:close/>
                <a:moveTo>
                  <a:pt x="2872" y="708"/>
                </a:moveTo>
                <a:lnTo>
                  <a:pt x="2883" y="708"/>
                </a:lnTo>
                <a:lnTo>
                  <a:pt x="2893" y="710"/>
                </a:lnTo>
                <a:lnTo>
                  <a:pt x="2903" y="712"/>
                </a:lnTo>
                <a:lnTo>
                  <a:pt x="2913" y="715"/>
                </a:lnTo>
                <a:lnTo>
                  <a:pt x="2921" y="718"/>
                </a:lnTo>
                <a:lnTo>
                  <a:pt x="2930" y="723"/>
                </a:lnTo>
                <a:lnTo>
                  <a:pt x="2939" y="728"/>
                </a:lnTo>
                <a:lnTo>
                  <a:pt x="2946" y="736"/>
                </a:lnTo>
                <a:lnTo>
                  <a:pt x="2953" y="742"/>
                </a:lnTo>
                <a:lnTo>
                  <a:pt x="2961" y="750"/>
                </a:lnTo>
                <a:lnTo>
                  <a:pt x="2967" y="759"/>
                </a:lnTo>
                <a:lnTo>
                  <a:pt x="2973" y="769"/>
                </a:lnTo>
                <a:lnTo>
                  <a:pt x="2978" y="779"/>
                </a:lnTo>
                <a:lnTo>
                  <a:pt x="2984" y="790"/>
                </a:lnTo>
                <a:lnTo>
                  <a:pt x="2989" y="802"/>
                </a:lnTo>
                <a:lnTo>
                  <a:pt x="2993" y="816"/>
                </a:lnTo>
                <a:lnTo>
                  <a:pt x="2998" y="820"/>
                </a:lnTo>
                <a:lnTo>
                  <a:pt x="3002" y="821"/>
                </a:lnTo>
                <a:lnTo>
                  <a:pt x="3025" y="805"/>
                </a:lnTo>
                <a:lnTo>
                  <a:pt x="3049" y="790"/>
                </a:lnTo>
                <a:lnTo>
                  <a:pt x="3073" y="776"/>
                </a:lnTo>
                <a:lnTo>
                  <a:pt x="3097" y="763"/>
                </a:lnTo>
                <a:lnTo>
                  <a:pt x="3120" y="752"/>
                </a:lnTo>
                <a:lnTo>
                  <a:pt x="3144" y="741"/>
                </a:lnTo>
                <a:lnTo>
                  <a:pt x="3167" y="731"/>
                </a:lnTo>
                <a:lnTo>
                  <a:pt x="3191" y="722"/>
                </a:lnTo>
                <a:lnTo>
                  <a:pt x="3213" y="715"/>
                </a:lnTo>
                <a:lnTo>
                  <a:pt x="3236" y="708"/>
                </a:lnTo>
                <a:lnTo>
                  <a:pt x="3260" y="702"/>
                </a:lnTo>
                <a:lnTo>
                  <a:pt x="3282" y="699"/>
                </a:lnTo>
                <a:lnTo>
                  <a:pt x="3306" y="695"/>
                </a:lnTo>
                <a:lnTo>
                  <a:pt x="3328" y="692"/>
                </a:lnTo>
                <a:lnTo>
                  <a:pt x="3350" y="690"/>
                </a:lnTo>
                <a:lnTo>
                  <a:pt x="3372" y="690"/>
                </a:lnTo>
                <a:lnTo>
                  <a:pt x="3424" y="691"/>
                </a:lnTo>
                <a:lnTo>
                  <a:pt x="3475" y="694"/>
                </a:lnTo>
                <a:lnTo>
                  <a:pt x="3524" y="699"/>
                </a:lnTo>
                <a:lnTo>
                  <a:pt x="3572" y="706"/>
                </a:lnTo>
                <a:lnTo>
                  <a:pt x="3619" y="715"/>
                </a:lnTo>
                <a:lnTo>
                  <a:pt x="3665" y="726"/>
                </a:lnTo>
                <a:lnTo>
                  <a:pt x="3709" y="738"/>
                </a:lnTo>
                <a:lnTo>
                  <a:pt x="3751" y="753"/>
                </a:lnTo>
                <a:lnTo>
                  <a:pt x="3793" y="770"/>
                </a:lnTo>
                <a:lnTo>
                  <a:pt x="3834" y="789"/>
                </a:lnTo>
                <a:lnTo>
                  <a:pt x="3873" y="810"/>
                </a:lnTo>
                <a:lnTo>
                  <a:pt x="3911" y="832"/>
                </a:lnTo>
                <a:lnTo>
                  <a:pt x="3947" y="857"/>
                </a:lnTo>
                <a:lnTo>
                  <a:pt x="3981" y="884"/>
                </a:lnTo>
                <a:lnTo>
                  <a:pt x="4016" y="912"/>
                </a:lnTo>
                <a:lnTo>
                  <a:pt x="4048" y="943"/>
                </a:lnTo>
                <a:lnTo>
                  <a:pt x="4064" y="959"/>
                </a:lnTo>
                <a:lnTo>
                  <a:pt x="4079" y="975"/>
                </a:lnTo>
                <a:lnTo>
                  <a:pt x="4094" y="992"/>
                </a:lnTo>
                <a:lnTo>
                  <a:pt x="4107" y="1008"/>
                </a:lnTo>
                <a:lnTo>
                  <a:pt x="4121" y="1027"/>
                </a:lnTo>
                <a:lnTo>
                  <a:pt x="4134" y="1044"/>
                </a:lnTo>
                <a:lnTo>
                  <a:pt x="4147" y="1063"/>
                </a:lnTo>
                <a:lnTo>
                  <a:pt x="4159" y="1081"/>
                </a:lnTo>
                <a:lnTo>
                  <a:pt x="4181" y="1119"/>
                </a:lnTo>
                <a:lnTo>
                  <a:pt x="4202" y="1159"/>
                </a:lnTo>
                <a:lnTo>
                  <a:pt x="4221" y="1201"/>
                </a:lnTo>
                <a:lnTo>
                  <a:pt x="4238" y="1244"/>
                </a:lnTo>
                <a:lnTo>
                  <a:pt x="4253" y="1289"/>
                </a:lnTo>
                <a:lnTo>
                  <a:pt x="4265" y="1334"/>
                </a:lnTo>
                <a:lnTo>
                  <a:pt x="4276" y="1381"/>
                </a:lnTo>
                <a:lnTo>
                  <a:pt x="4285" y="1430"/>
                </a:lnTo>
                <a:lnTo>
                  <a:pt x="4292" y="1481"/>
                </a:lnTo>
                <a:lnTo>
                  <a:pt x="4297" y="1533"/>
                </a:lnTo>
                <a:lnTo>
                  <a:pt x="4300" y="1586"/>
                </a:lnTo>
                <a:lnTo>
                  <a:pt x="4301" y="1640"/>
                </a:lnTo>
                <a:lnTo>
                  <a:pt x="4300" y="1696"/>
                </a:lnTo>
                <a:lnTo>
                  <a:pt x="4297" y="1749"/>
                </a:lnTo>
                <a:lnTo>
                  <a:pt x="4292" y="1801"/>
                </a:lnTo>
                <a:lnTo>
                  <a:pt x="4285" y="1850"/>
                </a:lnTo>
                <a:lnTo>
                  <a:pt x="4276" y="1899"/>
                </a:lnTo>
                <a:lnTo>
                  <a:pt x="4265" y="1946"/>
                </a:lnTo>
                <a:lnTo>
                  <a:pt x="4253" y="1992"/>
                </a:lnTo>
                <a:lnTo>
                  <a:pt x="4238" y="2036"/>
                </a:lnTo>
                <a:lnTo>
                  <a:pt x="4222" y="2080"/>
                </a:lnTo>
                <a:lnTo>
                  <a:pt x="4204" y="2120"/>
                </a:lnTo>
                <a:lnTo>
                  <a:pt x="4183" y="2160"/>
                </a:lnTo>
                <a:lnTo>
                  <a:pt x="4160" y="2198"/>
                </a:lnTo>
                <a:lnTo>
                  <a:pt x="4148" y="2217"/>
                </a:lnTo>
                <a:lnTo>
                  <a:pt x="4136" y="2235"/>
                </a:lnTo>
                <a:lnTo>
                  <a:pt x="4122" y="2252"/>
                </a:lnTo>
                <a:lnTo>
                  <a:pt x="4108" y="2270"/>
                </a:lnTo>
                <a:lnTo>
                  <a:pt x="4095" y="2287"/>
                </a:lnTo>
                <a:lnTo>
                  <a:pt x="4080" y="2304"/>
                </a:lnTo>
                <a:lnTo>
                  <a:pt x="4065" y="2320"/>
                </a:lnTo>
                <a:lnTo>
                  <a:pt x="4049" y="2336"/>
                </a:lnTo>
                <a:lnTo>
                  <a:pt x="4017" y="2367"/>
                </a:lnTo>
                <a:lnTo>
                  <a:pt x="3984" y="2396"/>
                </a:lnTo>
                <a:lnTo>
                  <a:pt x="3949" y="2422"/>
                </a:lnTo>
                <a:lnTo>
                  <a:pt x="3913" y="2446"/>
                </a:lnTo>
                <a:lnTo>
                  <a:pt x="3875" y="2468"/>
                </a:lnTo>
                <a:lnTo>
                  <a:pt x="3837" y="2489"/>
                </a:lnTo>
                <a:lnTo>
                  <a:pt x="3796" y="2508"/>
                </a:lnTo>
                <a:lnTo>
                  <a:pt x="3754" y="2525"/>
                </a:lnTo>
                <a:lnTo>
                  <a:pt x="3711" y="2540"/>
                </a:lnTo>
                <a:lnTo>
                  <a:pt x="3667" y="2552"/>
                </a:lnTo>
                <a:lnTo>
                  <a:pt x="3622" y="2563"/>
                </a:lnTo>
                <a:lnTo>
                  <a:pt x="3574" y="2572"/>
                </a:lnTo>
                <a:lnTo>
                  <a:pt x="3525" y="2578"/>
                </a:lnTo>
                <a:lnTo>
                  <a:pt x="3476" y="2583"/>
                </a:lnTo>
                <a:lnTo>
                  <a:pt x="3425" y="2587"/>
                </a:lnTo>
                <a:lnTo>
                  <a:pt x="3372" y="2588"/>
                </a:lnTo>
                <a:lnTo>
                  <a:pt x="3350" y="2587"/>
                </a:lnTo>
                <a:lnTo>
                  <a:pt x="3328" y="2586"/>
                </a:lnTo>
                <a:lnTo>
                  <a:pt x="3306" y="2583"/>
                </a:lnTo>
                <a:lnTo>
                  <a:pt x="3283" y="2581"/>
                </a:lnTo>
                <a:lnTo>
                  <a:pt x="3261" y="2576"/>
                </a:lnTo>
                <a:lnTo>
                  <a:pt x="3239" y="2571"/>
                </a:lnTo>
                <a:lnTo>
                  <a:pt x="3217" y="2565"/>
                </a:lnTo>
                <a:lnTo>
                  <a:pt x="3194" y="2557"/>
                </a:lnTo>
                <a:lnTo>
                  <a:pt x="3171" y="2550"/>
                </a:lnTo>
                <a:lnTo>
                  <a:pt x="3149" y="2541"/>
                </a:lnTo>
                <a:lnTo>
                  <a:pt x="3126" y="2531"/>
                </a:lnTo>
                <a:lnTo>
                  <a:pt x="3104" y="2520"/>
                </a:lnTo>
                <a:lnTo>
                  <a:pt x="3082" y="2509"/>
                </a:lnTo>
                <a:lnTo>
                  <a:pt x="3060" y="2497"/>
                </a:lnTo>
                <a:lnTo>
                  <a:pt x="3037" y="2483"/>
                </a:lnTo>
                <a:lnTo>
                  <a:pt x="3015" y="2468"/>
                </a:lnTo>
                <a:lnTo>
                  <a:pt x="3015" y="3401"/>
                </a:lnTo>
                <a:lnTo>
                  <a:pt x="3016" y="3431"/>
                </a:lnTo>
                <a:lnTo>
                  <a:pt x="3020" y="3457"/>
                </a:lnTo>
                <a:lnTo>
                  <a:pt x="3023" y="3469"/>
                </a:lnTo>
                <a:lnTo>
                  <a:pt x="3025" y="3482"/>
                </a:lnTo>
                <a:lnTo>
                  <a:pt x="3029" y="3492"/>
                </a:lnTo>
                <a:lnTo>
                  <a:pt x="3033" y="3503"/>
                </a:lnTo>
                <a:lnTo>
                  <a:pt x="3037" y="3511"/>
                </a:lnTo>
                <a:lnTo>
                  <a:pt x="3044" y="3521"/>
                </a:lnTo>
                <a:lnTo>
                  <a:pt x="3049" y="3529"/>
                </a:lnTo>
                <a:lnTo>
                  <a:pt x="3055" y="3537"/>
                </a:lnTo>
                <a:lnTo>
                  <a:pt x="3062" y="3545"/>
                </a:lnTo>
                <a:lnTo>
                  <a:pt x="3070" y="3551"/>
                </a:lnTo>
                <a:lnTo>
                  <a:pt x="3078" y="3557"/>
                </a:lnTo>
                <a:lnTo>
                  <a:pt x="3087" y="3563"/>
                </a:lnTo>
                <a:lnTo>
                  <a:pt x="3096" y="3568"/>
                </a:lnTo>
                <a:lnTo>
                  <a:pt x="3105" y="3573"/>
                </a:lnTo>
                <a:lnTo>
                  <a:pt x="3117" y="3577"/>
                </a:lnTo>
                <a:lnTo>
                  <a:pt x="3126" y="3580"/>
                </a:lnTo>
                <a:lnTo>
                  <a:pt x="3150" y="3587"/>
                </a:lnTo>
                <a:lnTo>
                  <a:pt x="3176" y="3592"/>
                </a:lnTo>
                <a:lnTo>
                  <a:pt x="3204" y="3595"/>
                </a:lnTo>
                <a:lnTo>
                  <a:pt x="3234" y="3598"/>
                </a:lnTo>
                <a:lnTo>
                  <a:pt x="3266" y="3599"/>
                </a:lnTo>
                <a:lnTo>
                  <a:pt x="3301" y="3599"/>
                </a:lnTo>
                <a:lnTo>
                  <a:pt x="3301" y="3636"/>
                </a:lnTo>
                <a:lnTo>
                  <a:pt x="2158" y="3636"/>
                </a:lnTo>
                <a:lnTo>
                  <a:pt x="2158" y="3599"/>
                </a:lnTo>
                <a:lnTo>
                  <a:pt x="2193" y="3599"/>
                </a:lnTo>
                <a:lnTo>
                  <a:pt x="2225" y="3598"/>
                </a:lnTo>
                <a:lnTo>
                  <a:pt x="2256" y="3595"/>
                </a:lnTo>
                <a:lnTo>
                  <a:pt x="2283" y="3592"/>
                </a:lnTo>
                <a:lnTo>
                  <a:pt x="2309" y="3587"/>
                </a:lnTo>
                <a:lnTo>
                  <a:pt x="2332" y="3580"/>
                </a:lnTo>
                <a:lnTo>
                  <a:pt x="2343" y="3577"/>
                </a:lnTo>
                <a:lnTo>
                  <a:pt x="2353" y="3572"/>
                </a:lnTo>
                <a:lnTo>
                  <a:pt x="2363" y="3568"/>
                </a:lnTo>
                <a:lnTo>
                  <a:pt x="2372" y="3562"/>
                </a:lnTo>
                <a:lnTo>
                  <a:pt x="2380" y="3557"/>
                </a:lnTo>
                <a:lnTo>
                  <a:pt x="2389" y="3551"/>
                </a:lnTo>
                <a:lnTo>
                  <a:pt x="2396" y="3543"/>
                </a:lnTo>
                <a:lnTo>
                  <a:pt x="2404" y="3537"/>
                </a:lnTo>
                <a:lnTo>
                  <a:pt x="2410" y="3529"/>
                </a:lnTo>
                <a:lnTo>
                  <a:pt x="2416" y="3520"/>
                </a:lnTo>
                <a:lnTo>
                  <a:pt x="2421" y="3511"/>
                </a:lnTo>
                <a:lnTo>
                  <a:pt x="2426" y="3501"/>
                </a:lnTo>
                <a:lnTo>
                  <a:pt x="2430" y="3492"/>
                </a:lnTo>
                <a:lnTo>
                  <a:pt x="2433" y="3480"/>
                </a:lnTo>
                <a:lnTo>
                  <a:pt x="2437" y="3469"/>
                </a:lnTo>
                <a:lnTo>
                  <a:pt x="2440" y="3457"/>
                </a:lnTo>
                <a:lnTo>
                  <a:pt x="2442" y="3430"/>
                </a:lnTo>
                <a:lnTo>
                  <a:pt x="2443" y="3400"/>
                </a:lnTo>
                <a:lnTo>
                  <a:pt x="2443" y="996"/>
                </a:lnTo>
                <a:lnTo>
                  <a:pt x="2442" y="965"/>
                </a:lnTo>
                <a:lnTo>
                  <a:pt x="2440" y="937"/>
                </a:lnTo>
                <a:lnTo>
                  <a:pt x="2437" y="923"/>
                </a:lnTo>
                <a:lnTo>
                  <a:pt x="2433" y="911"/>
                </a:lnTo>
                <a:lnTo>
                  <a:pt x="2430" y="899"/>
                </a:lnTo>
                <a:lnTo>
                  <a:pt x="2426" y="886"/>
                </a:lnTo>
                <a:lnTo>
                  <a:pt x="2421" y="875"/>
                </a:lnTo>
                <a:lnTo>
                  <a:pt x="2416" y="864"/>
                </a:lnTo>
                <a:lnTo>
                  <a:pt x="2410" y="853"/>
                </a:lnTo>
                <a:lnTo>
                  <a:pt x="2404" y="843"/>
                </a:lnTo>
                <a:lnTo>
                  <a:pt x="2396" y="833"/>
                </a:lnTo>
                <a:lnTo>
                  <a:pt x="2389" y="824"/>
                </a:lnTo>
                <a:lnTo>
                  <a:pt x="2380" y="816"/>
                </a:lnTo>
                <a:lnTo>
                  <a:pt x="2372" y="807"/>
                </a:lnTo>
                <a:lnTo>
                  <a:pt x="2363" y="800"/>
                </a:lnTo>
                <a:lnTo>
                  <a:pt x="2353" y="794"/>
                </a:lnTo>
                <a:lnTo>
                  <a:pt x="2343" y="786"/>
                </a:lnTo>
                <a:lnTo>
                  <a:pt x="2332" y="780"/>
                </a:lnTo>
                <a:lnTo>
                  <a:pt x="2321" y="775"/>
                </a:lnTo>
                <a:lnTo>
                  <a:pt x="2309" y="769"/>
                </a:lnTo>
                <a:lnTo>
                  <a:pt x="2296" y="765"/>
                </a:lnTo>
                <a:lnTo>
                  <a:pt x="2283" y="760"/>
                </a:lnTo>
                <a:lnTo>
                  <a:pt x="2256" y="754"/>
                </a:lnTo>
                <a:lnTo>
                  <a:pt x="2225" y="749"/>
                </a:lnTo>
                <a:lnTo>
                  <a:pt x="2193" y="745"/>
                </a:lnTo>
                <a:lnTo>
                  <a:pt x="2158" y="745"/>
                </a:lnTo>
                <a:lnTo>
                  <a:pt x="2158" y="708"/>
                </a:lnTo>
                <a:lnTo>
                  <a:pt x="2872" y="708"/>
                </a:lnTo>
                <a:close/>
                <a:moveTo>
                  <a:pt x="3729" y="1640"/>
                </a:moveTo>
                <a:lnTo>
                  <a:pt x="3729" y="1496"/>
                </a:lnTo>
                <a:lnTo>
                  <a:pt x="3727" y="1368"/>
                </a:lnTo>
                <a:lnTo>
                  <a:pt x="3724" y="1255"/>
                </a:lnTo>
                <a:lnTo>
                  <a:pt x="3719" y="1159"/>
                </a:lnTo>
                <a:lnTo>
                  <a:pt x="3716" y="1116"/>
                </a:lnTo>
                <a:lnTo>
                  <a:pt x="3713" y="1077"/>
                </a:lnTo>
                <a:lnTo>
                  <a:pt x="3709" y="1043"/>
                </a:lnTo>
                <a:lnTo>
                  <a:pt x="3706" y="1013"/>
                </a:lnTo>
                <a:lnTo>
                  <a:pt x="3702" y="986"/>
                </a:lnTo>
                <a:lnTo>
                  <a:pt x="3697" y="964"/>
                </a:lnTo>
                <a:lnTo>
                  <a:pt x="3692" y="945"/>
                </a:lnTo>
                <a:lnTo>
                  <a:pt x="3687" y="931"/>
                </a:lnTo>
                <a:lnTo>
                  <a:pt x="3676" y="906"/>
                </a:lnTo>
                <a:lnTo>
                  <a:pt x="3664" y="882"/>
                </a:lnTo>
                <a:lnTo>
                  <a:pt x="3650" y="861"/>
                </a:lnTo>
                <a:lnTo>
                  <a:pt x="3635" y="842"/>
                </a:lnTo>
                <a:lnTo>
                  <a:pt x="3619" y="823"/>
                </a:lnTo>
                <a:lnTo>
                  <a:pt x="3602" y="806"/>
                </a:lnTo>
                <a:lnTo>
                  <a:pt x="3585" y="791"/>
                </a:lnTo>
                <a:lnTo>
                  <a:pt x="3565" y="778"/>
                </a:lnTo>
                <a:lnTo>
                  <a:pt x="3545" y="765"/>
                </a:lnTo>
                <a:lnTo>
                  <a:pt x="3524" y="755"/>
                </a:lnTo>
                <a:lnTo>
                  <a:pt x="3502" y="747"/>
                </a:lnTo>
                <a:lnTo>
                  <a:pt x="3478" y="739"/>
                </a:lnTo>
                <a:lnTo>
                  <a:pt x="3454" y="734"/>
                </a:lnTo>
                <a:lnTo>
                  <a:pt x="3428" y="729"/>
                </a:lnTo>
                <a:lnTo>
                  <a:pt x="3401" y="727"/>
                </a:lnTo>
                <a:lnTo>
                  <a:pt x="3372" y="727"/>
                </a:lnTo>
                <a:lnTo>
                  <a:pt x="3349" y="727"/>
                </a:lnTo>
                <a:lnTo>
                  <a:pt x="3327" y="728"/>
                </a:lnTo>
                <a:lnTo>
                  <a:pt x="3303" y="731"/>
                </a:lnTo>
                <a:lnTo>
                  <a:pt x="3280" y="734"/>
                </a:lnTo>
                <a:lnTo>
                  <a:pt x="3257" y="739"/>
                </a:lnTo>
                <a:lnTo>
                  <a:pt x="3234" y="745"/>
                </a:lnTo>
                <a:lnTo>
                  <a:pt x="3212" y="752"/>
                </a:lnTo>
                <a:lnTo>
                  <a:pt x="3188" y="760"/>
                </a:lnTo>
                <a:lnTo>
                  <a:pt x="3166" y="769"/>
                </a:lnTo>
                <a:lnTo>
                  <a:pt x="3142" y="779"/>
                </a:lnTo>
                <a:lnTo>
                  <a:pt x="3120" y="789"/>
                </a:lnTo>
                <a:lnTo>
                  <a:pt x="3098" y="801"/>
                </a:lnTo>
                <a:lnTo>
                  <a:pt x="3075" y="815"/>
                </a:lnTo>
                <a:lnTo>
                  <a:pt x="3052" y="828"/>
                </a:lnTo>
                <a:lnTo>
                  <a:pt x="3030" y="843"/>
                </a:lnTo>
                <a:lnTo>
                  <a:pt x="3008" y="859"/>
                </a:lnTo>
                <a:lnTo>
                  <a:pt x="3010" y="890"/>
                </a:lnTo>
                <a:lnTo>
                  <a:pt x="3013" y="921"/>
                </a:lnTo>
                <a:lnTo>
                  <a:pt x="3014" y="953"/>
                </a:lnTo>
                <a:lnTo>
                  <a:pt x="3015" y="985"/>
                </a:lnTo>
                <a:lnTo>
                  <a:pt x="3016" y="1074"/>
                </a:lnTo>
                <a:lnTo>
                  <a:pt x="3016" y="1164"/>
                </a:lnTo>
                <a:lnTo>
                  <a:pt x="3016" y="1254"/>
                </a:lnTo>
                <a:lnTo>
                  <a:pt x="3016" y="1344"/>
                </a:lnTo>
                <a:lnTo>
                  <a:pt x="3018" y="1433"/>
                </a:lnTo>
                <a:lnTo>
                  <a:pt x="3018" y="1523"/>
                </a:lnTo>
                <a:lnTo>
                  <a:pt x="3016" y="1613"/>
                </a:lnTo>
                <a:lnTo>
                  <a:pt x="3016" y="1703"/>
                </a:lnTo>
                <a:lnTo>
                  <a:pt x="3016" y="1793"/>
                </a:lnTo>
                <a:lnTo>
                  <a:pt x="3016" y="1883"/>
                </a:lnTo>
                <a:lnTo>
                  <a:pt x="3016" y="1972"/>
                </a:lnTo>
                <a:lnTo>
                  <a:pt x="3015" y="2062"/>
                </a:lnTo>
                <a:lnTo>
                  <a:pt x="3015" y="2152"/>
                </a:lnTo>
                <a:lnTo>
                  <a:pt x="3015" y="2243"/>
                </a:lnTo>
                <a:lnTo>
                  <a:pt x="3015" y="2333"/>
                </a:lnTo>
                <a:lnTo>
                  <a:pt x="3015" y="2422"/>
                </a:lnTo>
                <a:lnTo>
                  <a:pt x="3037" y="2438"/>
                </a:lnTo>
                <a:lnTo>
                  <a:pt x="3058" y="2452"/>
                </a:lnTo>
                <a:lnTo>
                  <a:pt x="3081" y="2466"/>
                </a:lnTo>
                <a:lnTo>
                  <a:pt x="3103" y="2478"/>
                </a:lnTo>
                <a:lnTo>
                  <a:pt x="3125" y="2489"/>
                </a:lnTo>
                <a:lnTo>
                  <a:pt x="3147" y="2501"/>
                </a:lnTo>
                <a:lnTo>
                  <a:pt x="3170" y="2510"/>
                </a:lnTo>
                <a:lnTo>
                  <a:pt x="3192" y="2519"/>
                </a:lnTo>
                <a:lnTo>
                  <a:pt x="3214" y="2526"/>
                </a:lnTo>
                <a:lnTo>
                  <a:pt x="3236" y="2533"/>
                </a:lnTo>
                <a:lnTo>
                  <a:pt x="3259" y="2539"/>
                </a:lnTo>
                <a:lnTo>
                  <a:pt x="3282" y="2542"/>
                </a:lnTo>
                <a:lnTo>
                  <a:pt x="3304" y="2546"/>
                </a:lnTo>
                <a:lnTo>
                  <a:pt x="3327" y="2549"/>
                </a:lnTo>
                <a:lnTo>
                  <a:pt x="3350" y="2550"/>
                </a:lnTo>
                <a:lnTo>
                  <a:pt x="3372" y="2551"/>
                </a:lnTo>
                <a:lnTo>
                  <a:pt x="3401" y="2550"/>
                </a:lnTo>
                <a:lnTo>
                  <a:pt x="3428" y="2547"/>
                </a:lnTo>
                <a:lnTo>
                  <a:pt x="3454" y="2544"/>
                </a:lnTo>
                <a:lnTo>
                  <a:pt x="3480" y="2539"/>
                </a:lnTo>
                <a:lnTo>
                  <a:pt x="3503" y="2531"/>
                </a:lnTo>
                <a:lnTo>
                  <a:pt x="3525" y="2523"/>
                </a:lnTo>
                <a:lnTo>
                  <a:pt x="3546" y="2512"/>
                </a:lnTo>
                <a:lnTo>
                  <a:pt x="3567" y="2501"/>
                </a:lnTo>
                <a:lnTo>
                  <a:pt x="3586" y="2487"/>
                </a:lnTo>
                <a:lnTo>
                  <a:pt x="3604" y="2471"/>
                </a:lnTo>
                <a:lnTo>
                  <a:pt x="3621" y="2455"/>
                </a:lnTo>
                <a:lnTo>
                  <a:pt x="3637" y="2436"/>
                </a:lnTo>
                <a:lnTo>
                  <a:pt x="3650" y="2417"/>
                </a:lnTo>
                <a:lnTo>
                  <a:pt x="3664" y="2394"/>
                </a:lnTo>
                <a:lnTo>
                  <a:pt x="3676" y="2371"/>
                </a:lnTo>
                <a:lnTo>
                  <a:pt x="3687" y="2346"/>
                </a:lnTo>
                <a:lnTo>
                  <a:pt x="3692" y="2330"/>
                </a:lnTo>
                <a:lnTo>
                  <a:pt x="3697" y="2310"/>
                </a:lnTo>
                <a:lnTo>
                  <a:pt x="3702" y="2287"/>
                </a:lnTo>
                <a:lnTo>
                  <a:pt x="3706" y="2260"/>
                </a:lnTo>
                <a:lnTo>
                  <a:pt x="3709" y="2229"/>
                </a:lnTo>
                <a:lnTo>
                  <a:pt x="3713" y="2193"/>
                </a:lnTo>
                <a:lnTo>
                  <a:pt x="3716" y="2155"/>
                </a:lnTo>
                <a:lnTo>
                  <a:pt x="3719" y="2113"/>
                </a:lnTo>
                <a:lnTo>
                  <a:pt x="3724" y="2017"/>
                </a:lnTo>
                <a:lnTo>
                  <a:pt x="3727" y="1907"/>
                </a:lnTo>
                <a:lnTo>
                  <a:pt x="3729" y="1781"/>
                </a:lnTo>
                <a:lnTo>
                  <a:pt x="3729" y="1640"/>
                </a:lnTo>
                <a:close/>
                <a:moveTo>
                  <a:pt x="803" y="1166"/>
                </a:moveTo>
                <a:lnTo>
                  <a:pt x="803" y="2270"/>
                </a:lnTo>
                <a:lnTo>
                  <a:pt x="803" y="2302"/>
                </a:lnTo>
                <a:lnTo>
                  <a:pt x="807" y="2330"/>
                </a:lnTo>
                <a:lnTo>
                  <a:pt x="809" y="2344"/>
                </a:lnTo>
                <a:lnTo>
                  <a:pt x="813" y="2357"/>
                </a:lnTo>
                <a:lnTo>
                  <a:pt x="817" y="2371"/>
                </a:lnTo>
                <a:lnTo>
                  <a:pt x="820" y="2383"/>
                </a:lnTo>
                <a:lnTo>
                  <a:pt x="825" y="2394"/>
                </a:lnTo>
                <a:lnTo>
                  <a:pt x="830" y="2405"/>
                </a:lnTo>
                <a:lnTo>
                  <a:pt x="836" y="2417"/>
                </a:lnTo>
                <a:lnTo>
                  <a:pt x="842" y="2428"/>
                </a:lnTo>
                <a:lnTo>
                  <a:pt x="850" y="2438"/>
                </a:lnTo>
                <a:lnTo>
                  <a:pt x="857" y="2446"/>
                </a:lnTo>
                <a:lnTo>
                  <a:pt x="865" y="2455"/>
                </a:lnTo>
                <a:lnTo>
                  <a:pt x="873" y="2463"/>
                </a:lnTo>
                <a:lnTo>
                  <a:pt x="883" y="2471"/>
                </a:lnTo>
                <a:lnTo>
                  <a:pt x="893" y="2478"/>
                </a:lnTo>
                <a:lnTo>
                  <a:pt x="903" y="2486"/>
                </a:lnTo>
                <a:lnTo>
                  <a:pt x="914" y="2492"/>
                </a:lnTo>
                <a:lnTo>
                  <a:pt x="925" y="2498"/>
                </a:lnTo>
                <a:lnTo>
                  <a:pt x="938" y="2503"/>
                </a:lnTo>
                <a:lnTo>
                  <a:pt x="950" y="2508"/>
                </a:lnTo>
                <a:lnTo>
                  <a:pt x="963" y="2512"/>
                </a:lnTo>
                <a:lnTo>
                  <a:pt x="991" y="2519"/>
                </a:lnTo>
                <a:lnTo>
                  <a:pt x="1022" y="2524"/>
                </a:lnTo>
                <a:lnTo>
                  <a:pt x="1054" y="2528"/>
                </a:lnTo>
                <a:lnTo>
                  <a:pt x="1088" y="2528"/>
                </a:lnTo>
                <a:lnTo>
                  <a:pt x="1088" y="2566"/>
                </a:lnTo>
                <a:lnTo>
                  <a:pt x="0" y="2566"/>
                </a:lnTo>
                <a:lnTo>
                  <a:pt x="0" y="2528"/>
                </a:lnTo>
                <a:lnTo>
                  <a:pt x="28" y="2524"/>
                </a:lnTo>
                <a:lnTo>
                  <a:pt x="54" y="2519"/>
                </a:lnTo>
                <a:lnTo>
                  <a:pt x="79" y="2512"/>
                </a:lnTo>
                <a:lnTo>
                  <a:pt x="101" y="2503"/>
                </a:lnTo>
                <a:lnTo>
                  <a:pt x="122" y="2493"/>
                </a:lnTo>
                <a:lnTo>
                  <a:pt x="141" y="2481"/>
                </a:lnTo>
                <a:lnTo>
                  <a:pt x="158" y="2467"/>
                </a:lnTo>
                <a:lnTo>
                  <a:pt x="173" y="2452"/>
                </a:lnTo>
                <a:lnTo>
                  <a:pt x="187" y="2435"/>
                </a:lnTo>
                <a:lnTo>
                  <a:pt x="199" y="2417"/>
                </a:lnTo>
                <a:lnTo>
                  <a:pt x="209" y="2397"/>
                </a:lnTo>
                <a:lnTo>
                  <a:pt x="217" y="2376"/>
                </a:lnTo>
                <a:lnTo>
                  <a:pt x="224" y="2352"/>
                </a:lnTo>
                <a:lnTo>
                  <a:pt x="227" y="2328"/>
                </a:lnTo>
                <a:lnTo>
                  <a:pt x="231" y="2301"/>
                </a:lnTo>
                <a:lnTo>
                  <a:pt x="231" y="2272"/>
                </a:lnTo>
                <a:lnTo>
                  <a:pt x="231" y="1006"/>
                </a:lnTo>
                <a:lnTo>
                  <a:pt x="231" y="982"/>
                </a:lnTo>
                <a:lnTo>
                  <a:pt x="229" y="959"/>
                </a:lnTo>
                <a:lnTo>
                  <a:pt x="225" y="938"/>
                </a:lnTo>
                <a:lnTo>
                  <a:pt x="221" y="917"/>
                </a:lnTo>
                <a:lnTo>
                  <a:pt x="215" y="897"/>
                </a:lnTo>
                <a:lnTo>
                  <a:pt x="208" y="879"/>
                </a:lnTo>
                <a:lnTo>
                  <a:pt x="199" y="863"/>
                </a:lnTo>
                <a:lnTo>
                  <a:pt x="189" y="847"/>
                </a:lnTo>
                <a:lnTo>
                  <a:pt x="178" y="832"/>
                </a:lnTo>
                <a:lnTo>
                  <a:pt x="166" y="818"/>
                </a:lnTo>
                <a:lnTo>
                  <a:pt x="152" y="806"/>
                </a:lnTo>
                <a:lnTo>
                  <a:pt x="137" y="795"/>
                </a:lnTo>
                <a:lnTo>
                  <a:pt x="120" y="785"/>
                </a:lnTo>
                <a:lnTo>
                  <a:pt x="103" y="776"/>
                </a:lnTo>
                <a:lnTo>
                  <a:pt x="83" y="769"/>
                </a:lnTo>
                <a:lnTo>
                  <a:pt x="63" y="763"/>
                </a:lnTo>
                <a:lnTo>
                  <a:pt x="63" y="711"/>
                </a:lnTo>
                <a:lnTo>
                  <a:pt x="660" y="711"/>
                </a:lnTo>
                <a:lnTo>
                  <a:pt x="671" y="711"/>
                </a:lnTo>
                <a:lnTo>
                  <a:pt x="681" y="712"/>
                </a:lnTo>
                <a:lnTo>
                  <a:pt x="691" y="715"/>
                </a:lnTo>
                <a:lnTo>
                  <a:pt x="700" y="717"/>
                </a:lnTo>
                <a:lnTo>
                  <a:pt x="709" y="721"/>
                </a:lnTo>
                <a:lnTo>
                  <a:pt x="718" y="726"/>
                </a:lnTo>
                <a:lnTo>
                  <a:pt x="725" y="732"/>
                </a:lnTo>
                <a:lnTo>
                  <a:pt x="734" y="738"/>
                </a:lnTo>
                <a:lnTo>
                  <a:pt x="741" y="745"/>
                </a:lnTo>
                <a:lnTo>
                  <a:pt x="747" y="753"/>
                </a:lnTo>
                <a:lnTo>
                  <a:pt x="755" y="763"/>
                </a:lnTo>
                <a:lnTo>
                  <a:pt x="760" y="773"/>
                </a:lnTo>
                <a:lnTo>
                  <a:pt x="766" y="782"/>
                </a:lnTo>
                <a:lnTo>
                  <a:pt x="771" y="795"/>
                </a:lnTo>
                <a:lnTo>
                  <a:pt x="776" y="807"/>
                </a:lnTo>
                <a:lnTo>
                  <a:pt x="781" y="821"/>
                </a:lnTo>
                <a:lnTo>
                  <a:pt x="786" y="824"/>
                </a:lnTo>
                <a:lnTo>
                  <a:pt x="788" y="826"/>
                </a:lnTo>
                <a:lnTo>
                  <a:pt x="813" y="810"/>
                </a:lnTo>
                <a:lnTo>
                  <a:pt x="836" y="794"/>
                </a:lnTo>
                <a:lnTo>
                  <a:pt x="860" y="780"/>
                </a:lnTo>
                <a:lnTo>
                  <a:pt x="883" y="766"/>
                </a:lnTo>
                <a:lnTo>
                  <a:pt x="907" y="755"/>
                </a:lnTo>
                <a:lnTo>
                  <a:pt x="930" y="744"/>
                </a:lnTo>
                <a:lnTo>
                  <a:pt x="954" y="734"/>
                </a:lnTo>
                <a:lnTo>
                  <a:pt x="977" y="724"/>
                </a:lnTo>
                <a:lnTo>
                  <a:pt x="1001" y="717"/>
                </a:lnTo>
                <a:lnTo>
                  <a:pt x="1023" y="711"/>
                </a:lnTo>
                <a:lnTo>
                  <a:pt x="1046" y="705"/>
                </a:lnTo>
                <a:lnTo>
                  <a:pt x="1070" y="700"/>
                </a:lnTo>
                <a:lnTo>
                  <a:pt x="1092" y="696"/>
                </a:lnTo>
                <a:lnTo>
                  <a:pt x="1114" y="694"/>
                </a:lnTo>
                <a:lnTo>
                  <a:pt x="1136" y="692"/>
                </a:lnTo>
                <a:lnTo>
                  <a:pt x="1159" y="691"/>
                </a:lnTo>
                <a:lnTo>
                  <a:pt x="1217" y="692"/>
                </a:lnTo>
                <a:lnTo>
                  <a:pt x="1271" y="695"/>
                </a:lnTo>
                <a:lnTo>
                  <a:pt x="1325" y="697"/>
                </a:lnTo>
                <a:lnTo>
                  <a:pt x="1377" y="702"/>
                </a:lnTo>
                <a:lnTo>
                  <a:pt x="1427" y="708"/>
                </a:lnTo>
                <a:lnTo>
                  <a:pt x="1475" y="716"/>
                </a:lnTo>
                <a:lnTo>
                  <a:pt x="1521" y="724"/>
                </a:lnTo>
                <a:lnTo>
                  <a:pt x="1565" y="734"/>
                </a:lnTo>
                <a:lnTo>
                  <a:pt x="1608" y="745"/>
                </a:lnTo>
                <a:lnTo>
                  <a:pt x="1649" y="758"/>
                </a:lnTo>
                <a:lnTo>
                  <a:pt x="1687" y="773"/>
                </a:lnTo>
                <a:lnTo>
                  <a:pt x="1724" y="787"/>
                </a:lnTo>
                <a:lnTo>
                  <a:pt x="1760" y="805"/>
                </a:lnTo>
                <a:lnTo>
                  <a:pt x="1794" y="822"/>
                </a:lnTo>
                <a:lnTo>
                  <a:pt x="1826" y="842"/>
                </a:lnTo>
                <a:lnTo>
                  <a:pt x="1855" y="863"/>
                </a:lnTo>
                <a:lnTo>
                  <a:pt x="1884" y="885"/>
                </a:lnTo>
                <a:lnTo>
                  <a:pt x="1910" y="908"/>
                </a:lnTo>
                <a:lnTo>
                  <a:pt x="1934" y="933"/>
                </a:lnTo>
                <a:lnTo>
                  <a:pt x="1957" y="959"/>
                </a:lnTo>
                <a:lnTo>
                  <a:pt x="1978" y="986"/>
                </a:lnTo>
                <a:lnTo>
                  <a:pt x="1996" y="1015"/>
                </a:lnTo>
                <a:lnTo>
                  <a:pt x="2013" y="1045"/>
                </a:lnTo>
                <a:lnTo>
                  <a:pt x="2030" y="1076"/>
                </a:lnTo>
                <a:lnTo>
                  <a:pt x="2043" y="1108"/>
                </a:lnTo>
                <a:lnTo>
                  <a:pt x="2054" y="1143"/>
                </a:lnTo>
                <a:lnTo>
                  <a:pt x="2064" y="1179"/>
                </a:lnTo>
                <a:lnTo>
                  <a:pt x="2073" y="1214"/>
                </a:lnTo>
                <a:lnTo>
                  <a:pt x="2079" y="1253"/>
                </a:lnTo>
                <a:lnTo>
                  <a:pt x="2084" y="1292"/>
                </a:lnTo>
                <a:lnTo>
                  <a:pt x="2086" y="1333"/>
                </a:lnTo>
                <a:lnTo>
                  <a:pt x="2088" y="1375"/>
                </a:lnTo>
                <a:lnTo>
                  <a:pt x="2088" y="2272"/>
                </a:lnTo>
                <a:lnTo>
                  <a:pt x="2088" y="2301"/>
                </a:lnTo>
                <a:lnTo>
                  <a:pt x="2091" y="2328"/>
                </a:lnTo>
                <a:lnTo>
                  <a:pt x="2095" y="2352"/>
                </a:lnTo>
                <a:lnTo>
                  <a:pt x="2102" y="2376"/>
                </a:lnTo>
                <a:lnTo>
                  <a:pt x="2110" y="2397"/>
                </a:lnTo>
                <a:lnTo>
                  <a:pt x="2120" y="2418"/>
                </a:lnTo>
                <a:lnTo>
                  <a:pt x="2132" y="2436"/>
                </a:lnTo>
                <a:lnTo>
                  <a:pt x="2146" y="2452"/>
                </a:lnTo>
                <a:lnTo>
                  <a:pt x="2162" y="2468"/>
                </a:lnTo>
                <a:lnTo>
                  <a:pt x="2179" y="2482"/>
                </a:lnTo>
                <a:lnTo>
                  <a:pt x="2199" y="2493"/>
                </a:lnTo>
                <a:lnTo>
                  <a:pt x="2220" y="2504"/>
                </a:lnTo>
                <a:lnTo>
                  <a:pt x="2242" y="2512"/>
                </a:lnTo>
                <a:lnTo>
                  <a:pt x="2267" y="2519"/>
                </a:lnTo>
                <a:lnTo>
                  <a:pt x="2294" y="2524"/>
                </a:lnTo>
                <a:lnTo>
                  <a:pt x="2322" y="2528"/>
                </a:lnTo>
                <a:lnTo>
                  <a:pt x="2322" y="2566"/>
                </a:lnTo>
                <a:lnTo>
                  <a:pt x="1230" y="2566"/>
                </a:lnTo>
                <a:lnTo>
                  <a:pt x="1230" y="2528"/>
                </a:lnTo>
                <a:lnTo>
                  <a:pt x="1265" y="2528"/>
                </a:lnTo>
                <a:lnTo>
                  <a:pt x="1297" y="2524"/>
                </a:lnTo>
                <a:lnTo>
                  <a:pt x="1328" y="2519"/>
                </a:lnTo>
                <a:lnTo>
                  <a:pt x="1355" y="2512"/>
                </a:lnTo>
                <a:lnTo>
                  <a:pt x="1369" y="2508"/>
                </a:lnTo>
                <a:lnTo>
                  <a:pt x="1381" y="2503"/>
                </a:lnTo>
                <a:lnTo>
                  <a:pt x="1393" y="2498"/>
                </a:lnTo>
                <a:lnTo>
                  <a:pt x="1404" y="2492"/>
                </a:lnTo>
                <a:lnTo>
                  <a:pt x="1416" y="2486"/>
                </a:lnTo>
                <a:lnTo>
                  <a:pt x="1425" y="2478"/>
                </a:lnTo>
                <a:lnTo>
                  <a:pt x="1435" y="2471"/>
                </a:lnTo>
                <a:lnTo>
                  <a:pt x="1445" y="2463"/>
                </a:lnTo>
                <a:lnTo>
                  <a:pt x="1454" y="2455"/>
                </a:lnTo>
                <a:lnTo>
                  <a:pt x="1461" y="2446"/>
                </a:lnTo>
                <a:lnTo>
                  <a:pt x="1469" y="2438"/>
                </a:lnTo>
                <a:lnTo>
                  <a:pt x="1476" y="2428"/>
                </a:lnTo>
                <a:lnTo>
                  <a:pt x="1482" y="2417"/>
                </a:lnTo>
                <a:lnTo>
                  <a:pt x="1488" y="2407"/>
                </a:lnTo>
                <a:lnTo>
                  <a:pt x="1493" y="2394"/>
                </a:lnTo>
                <a:lnTo>
                  <a:pt x="1498" y="2383"/>
                </a:lnTo>
                <a:lnTo>
                  <a:pt x="1502" y="2371"/>
                </a:lnTo>
                <a:lnTo>
                  <a:pt x="1506" y="2357"/>
                </a:lnTo>
                <a:lnTo>
                  <a:pt x="1509" y="2345"/>
                </a:lnTo>
                <a:lnTo>
                  <a:pt x="1512" y="2330"/>
                </a:lnTo>
                <a:lnTo>
                  <a:pt x="1516" y="2302"/>
                </a:lnTo>
                <a:lnTo>
                  <a:pt x="1516" y="2270"/>
                </a:lnTo>
                <a:lnTo>
                  <a:pt x="1516" y="1412"/>
                </a:lnTo>
                <a:lnTo>
                  <a:pt x="1516" y="1370"/>
                </a:lnTo>
                <a:lnTo>
                  <a:pt x="1514" y="1329"/>
                </a:lnTo>
                <a:lnTo>
                  <a:pt x="1513" y="1290"/>
                </a:lnTo>
                <a:lnTo>
                  <a:pt x="1511" y="1251"/>
                </a:lnTo>
                <a:lnTo>
                  <a:pt x="1507" y="1214"/>
                </a:lnTo>
                <a:lnTo>
                  <a:pt x="1503" y="1180"/>
                </a:lnTo>
                <a:lnTo>
                  <a:pt x="1500" y="1145"/>
                </a:lnTo>
                <a:lnTo>
                  <a:pt x="1493" y="1113"/>
                </a:lnTo>
                <a:lnTo>
                  <a:pt x="1488" y="1081"/>
                </a:lnTo>
                <a:lnTo>
                  <a:pt x="1481" y="1052"/>
                </a:lnTo>
                <a:lnTo>
                  <a:pt x="1474" y="1023"/>
                </a:lnTo>
                <a:lnTo>
                  <a:pt x="1466" y="996"/>
                </a:lnTo>
                <a:lnTo>
                  <a:pt x="1458" y="970"/>
                </a:lnTo>
                <a:lnTo>
                  <a:pt x="1448" y="945"/>
                </a:lnTo>
                <a:lnTo>
                  <a:pt x="1438" y="922"/>
                </a:lnTo>
                <a:lnTo>
                  <a:pt x="1427" y="900"/>
                </a:lnTo>
                <a:lnTo>
                  <a:pt x="1416" y="879"/>
                </a:lnTo>
                <a:lnTo>
                  <a:pt x="1403" y="860"/>
                </a:lnTo>
                <a:lnTo>
                  <a:pt x="1391" y="842"/>
                </a:lnTo>
                <a:lnTo>
                  <a:pt x="1377" y="826"/>
                </a:lnTo>
                <a:lnTo>
                  <a:pt x="1362" y="810"/>
                </a:lnTo>
                <a:lnTo>
                  <a:pt x="1348" y="796"/>
                </a:lnTo>
                <a:lnTo>
                  <a:pt x="1332" y="784"/>
                </a:lnTo>
                <a:lnTo>
                  <a:pt x="1316" y="771"/>
                </a:lnTo>
                <a:lnTo>
                  <a:pt x="1298" y="762"/>
                </a:lnTo>
                <a:lnTo>
                  <a:pt x="1281" y="753"/>
                </a:lnTo>
                <a:lnTo>
                  <a:pt x="1262" y="745"/>
                </a:lnTo>
                <a:lnTo>
                  <a:pt x="1243" y="741"/>
                </a:lnTo>
                <a:lnTo>
                  <a:pt x="1223" y="736"/>
                </a:lnTo>
                <a:lnTo>
                  <a:pt x="1202" y="732"/>
                </a:lnTo>
                <a:lnTo>
                  <a:pt x="1181" y="729"/>
                </a:lnTo>
                <a:lnTo>
                  <a:pt x="1159" y="729"/>
                </a:lnTo>
                <a:lnTo>
                  <a:pt x="1136" y="729"/>
                </a:lnTo>
                <a:lnTo>
                  <a:pt x="1113" y="732"/>
                </a:lnTo>
                <a:lnTo>
                  <a:pt x="1089" y="734"/>
                </a:lnTo>
                <a:lnTo>
                  <a:pt x="1067" y="738"/>
                </a:lnTo>
                <a:lnTo>
                  <a:pt x="1044" y="743"/>
                </a:lnTo>
                <a:lnTo>
                  <a:pt x="1022" y="748"/>
                </a:lnTo>
                <a:lnTo>
                  <a:pt x="998" y="755"/>
                </a:lnTo>
                <a:lnTo>
                  <a:pt x="976" y="764"/>
                </a:lnTo>
                <a:lnTo>
                  <a:pt x="952" y="773"/>
                </a:lnTo>
                <a:lnTo>
                  <a:pt x="930" y="782"/>
                </a:lnTo>
                <a:lnTo>
                  <a:pt x="907" y="794"/>
                </a:lnTo>
                <a:lnTo>
                  <a:pt x="884" y="806"/>
                </a:lnTo>
                <a:lnTo>
                  <a:pt x="862" y="820"/>
                </a:lnTo>
                <a:lnTo>
                  <a:pt x="840" y="834"/>
                </a:lnTo>
                <a:lnTo>
                  <a:pt x="818" y="849"/>
                </a:lnTo>
                <a:lnTo>
                  <a:pt x="796" y="866"/>
                </a:lnTo>
                <a:lnTo>
                  <a:pt x="798" y="897"/>
                </a:lnTo>
                <a:lnTo>
                  <a:pt x="800" y="929"/>
                </a:lnTo>
                <a:lnTo>
                  <a:pt x="802" y="961"/>
                </a:lnTo>
                <a:lnTo>
                  <a:pt x="802" y="995"/>
                </a:lnTo>
                <a:lnTo>
                  <a:pt x="803" y="1038"/>
                </a:lnTo>
                <a:lnTo>
                  <a:pt x="803" y="1080"/>
                </a:lnTo>
                <a:lnTo>
                  <a:pt x="803" y="1123"/>
                </a:lnTo>
                <a:lnTo>
                  <a:pt x="803" y="1166"/>
                </a:lnTo>
                <a:close/>
                <a:moveTo>
                  <a:pt x="6426" y="0"/>
                </a:moveTo>
                <a:lnTo>
                  <a:pt x="6426" y="3636"/>
                </a:lnTo>
                <a:lnTo>
                  <a:pt x="6305" y="3636"/>
                </a:lnTo>
                <a:lnTo>
                  <a:pt x="6305" y="0"/>
                </a:lnTo>
                <a:lnTo>
                  <a:pt x="64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92" name="Skupina 91"/>
          <p:cNvGrpSpPr>
            <a:grpSpLocks noChangeAspect="1"/>
          </p:cNvGrpSpPr>
          <p:nvPr userDrawn="1"/>
        </p:nvGrpSpPr>
        <p:grpSpPr>
          <a:xfrm>
            <a:off x="536448" y="6034430"/>
            <a:ext cx="3181856" cy="450000"/>
            <a:chOff x="2958275" y="1457260"/>
            <a:chExt cx="7610476" cy="1076326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881238" y="1457260"/>
              <a:ext cx="1112838" cy="746125"/>
            </a:xfrm>
            <a:custGeom>
              <a:avLst/>
              <a:gdLst>
                <a:gd name="T0" fmla="*/ 1809 w 2805"/>
                <a:gd name="T1" fmla="*/ 117 h 1880"/>
                <a:gd name="T2" fmla="*/ 1877 w 2805"/>
                <a:gd name="T3" fmla="*/ 168 h 1880"/>
                <a:gd name="T4" fmla="*/ 2080 w 2805"/>
                <a:gd name="T5" fmla="*/ 1047 h 1880"/>
                <a:gd name="T6" fmla="*/ 2155 w 2805"/>
                <a:gd name="T7" fmla="*/ 1004 h 1880"/>
                <a:gd name="T8" fmla="*/ 2210 w 2805"/>
                <a:gd name="T9" fmla="*/ 950 h 1880"/>
                <a:gd name="T10" fmla="*/ 2240 w 2805"/>
                <a:gd name="T11" fmla="*/ 885 h 1880"/>
                <a:gd name="T12" fmla="*/ 2239 w 2805"/>
                <a:gd name="T13" fmla="*/ 831 h 1880"/>
                <a:gd name="T14" fmla="*/ 2222 w 2805"/>
                <a:gd name="T15" fmla="*/ 789 h 1880"/>
                <a:gd name="T16" fmla="*/ 2192 w 2805"/>
                <a:gd name="T17" fmla="*/ 753 h 1880"/>
                <a:gd name="T18" fmla="*/ 2119 w 2805"/>
                <a:gd name="T19" fmla="*/ 703 h 1880"/>
                <a:gd name="T20" fmla="*/ 2011 w 2805"/>
                <a:gd name="T21" fmla="*/ 664 h 1880"/>
                <a:gd name="T22" fmla="*/ 1839 w 2805"/>
                <a:gd name="T23" fmla="*/ 626 h 1880"/>
                <a:gd name="T24" fmla="*/ 1664 w 2805"/>
                <a:gd name="T25" fmla="*/ 581 h 1880"/>
                <a:gd name="T26" fmla="*/ 1565 w 2805"/>
                <a:gd name="T27" fmla="*/ 537 h 1880"/>
                <a:gd name="T28" fmla="*/ 1524 w 2805"/>
                <a:gd name="T29" fmla="*/ 502 h 1880"/>
                <a:gd name="T30" fmla="*/ 1505 w 2805"/>
                <a:gd name="T31" fmla="*/ 469 h 1880"/>
                <a:gd name="T32" fmla="*/ 1498 w 2805"/>
                <a:gd name="T33" fmla="*/ 436 h 1880"/>
                <a:gd name="T34" fmla="*/ 1503 w 2805"/>
                <a:gd name="T35" fmla="*/ 399 h 1880"/>
                <a:gd name="T36" fmla="*/ 1519 w 2805"/>
                <a:gd name="T37" fmla="*/ 365 h 1880"/>
                <a:gd name="T38" fmla="*/ 1548 w 2805"/>
                <a:gd name="T39" fmla="*/ 334 h 1880"/>
                <a:gd name="T40" fmla="*/ 1616 w 2805"/>
                <a:gd name="T41" fmla="*/ 291 h 1880"/>
                <a:gd name="T42" fmla="*/ 1714 w 2805"/>
                <a:gd name="T43" fmla="*/ 262 h 1880"/>
                <a:gd name="T44" fmla="*/ 1818 w 2805"/>
                <a:gd name="T45" fmla="*/ 255 h 1880"/>
                <a:gd name="T46" fmla="*/ 1910 w 2805"/>
                <a:gd name="T47" fmla="*/ 262 h 1880"/>
                <a:gd name="T48" fmla="*/ 1990 w 2805"/>
                <a:gd name="T49" fmla="*/ 281 h 1880"/>
                <a:gd name="T50" fmla="*/ 2061 w 2805"/>
                <a:gd name="T51" fmla="*/ 316 h 1880"/>
                <a:gd name="T52" fmla="*/ 2189 w 2805"/>
                <a:gd name="T53" fmla="*/ 332 h 1880"/>
                <a:gd name="T54" fmla="*/ 2108 w 2805"/>
                <a:gd name="T55" fmla="*/ 276 h 1880"/>
                <a:gd name="T56" fmla="*/ 2013 w 2805"/>
                <a:gd name="T57" fmla="*/ 243 h 1880"/>
                <a:gd name="T58" fmla="*/ 1908 w 2805"/>
                <a:gd name="T59" fmla="*/ 225 h 1880"/>
                <a:gd name="T60" fmla="*/ 1791 w 2805"/>
                <a:gd name="T61" fmla="*/ 219 h 1880"/>
                <a:gd name="T62" fmla="*/ 1607 w 2805"/>
                <a:gd name="T63" fmla="*/ 236 h 1880"/>
                <a:gd name="T64" fmla="*/ 1493 w 2805"/>
                <a:gd name="T65" fmla="*/ 268 h 1880"/>
                <a:gd name="T66" fmla="*/ 1256 w 2805"/>
                <a:gd name="T67" fmla="*/ 0 h 1880"/>
                <a:gd name="T68" fmla="*/ 0 w 2805"/>
                <a:gd name="T69" fmla="*/ 0 h 1880"/>
                <a:gd name="T70" fmla="*/ 680 w 2805"/>
                <a:gd name="T71" fmla="*/ 836 h 1880"/>
                <a:gd name="T72" fmla="*/ 583 w 2805"/>
                <a:gd name="T73" fmla="*/ 941 h 1880"/>
                <a:gd name="T74" fmla="*/ 1772 w 2805"/>
                <a:gd name="T75" fmla="*/ 1660 h 1880"/>
                <a:gd name="T76" fmla="*/ 2255 w 2805"/>
                <a:gd name="T77" fmla="*/ 1880 h 1880"/>
                <a:gd name="T78" fmla="*/ 2805 w 2805"/>
                <a:gd name="T79" fmla="*/ 1074 h 1880"/>
                <a:gd name="T80" fmla="*/ 1742 w 2805"/>
                <a:gd name="T81" fmla="*/ 836 h 1880"/>
                <a:gd name="T82" fmla="*/ 1501 w 2805"/>
                <a:gd name="T83" fmla="*/ 1027 h 1880"/>
                <a:gd name="T84" fmla="*/ 1415 w 2805"/>
                <a:gd name="T85" fmla="*/ 974 h 1880"/>
                <a:gd name="T86" fmla="*/ 1335 w 2805"/>
                <a:gd name="T87" fmla="*/ 1006 h 1880"/>
                <a:gd name="T88" fmla="*/ 1413 w 2805"/>
                <a:gd name="T89" fmla="*/ 1053 h 1880"/>
                <a:gd name="T90" fmla="*/ 1543 w 2805"/>
                <a:gd name="T91" fmla="*/ 1094 h 1880"/>
                <a:gd name="T92" fmla="*/ 1286 w 2805"/>
                <a:gd name="T93" fmla="*/ 94 h 1880"/>
                <a:gd name="T94" fmla="*/ 1497 w 2805"/>
                <a:gd name="T95" fmla="*/ 636 h 1880"/>
                <a:gd name="T96" fmla="*/ 1666 w 2805"/>
                <a:gd name="T97" fmla="*/ 680 h 1880"/>
                <a:gd name="T98" fmla="*/ 1842 w 2805"/>
                <a:gd name="T99" fmla="*/ 720 h 1880"/>
                <a:gd name="T100" fmla="*/ 1948 w 2805"/>
                <a:gd name="T101" fmla="*/ 758 h 1880"/>
                <a:gd name="T102" fmla="*/ 2014 w 2805"/>
                <a:gd name="T103" fmla="*/ 804 h 1880"/>
                <a:gd name="T104" fmla="*/ 2047 w 2805"/>
                <a:gd name="T105" fmla="*/ 854 h 1880"/>
                <a:gd name="T106" fmla="*/ 2053 w 2805"/>
                <a:gd name="T107" fmla="*/ 903 h 1880"/>
                <a:gd name="T108" fmla="*/ 2042 w 2805"/>
                <a:gd name="T109" fmla="*/ 941 h 1880"/>
                <a:gd name="T110" fmla="*/ 2018 w 2805"/>
                <a:gd name="T111" fmla="*/ 976 h 1880"/>
                <a:gd name="T112" fmla="*/ 1982 w 2805"/>
                <a:gd name="T113" fmla="*/ 100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5" h="1880">
                  <a:moveTo>
                    <a:pt x="1877" y="168"/>
                  </a:moveTo>
                  <a:lnTo>
                    <a:pt x="2159" y="0"/>
                  </a:lnTo>
                  <a:lnTo>
                    <a:pt x="2071" y="0"/>
                  </a:lnTo>
                  <a:lnTo>
                    <a:pt x="1809" y="117"/>
                  </a:lnTo>
                  <a:lnTo>
                    <a:pt x="1545" y="0"/>
                  </a:lnTo>
                  <a:lnTo>
                    <a:pt x="1461" y="0"/>
                  </a:lnTo>
                  <a:lnTo>
                    <a:pt x="1746" y="168"/>
                  </a:lnTo>
                  <a:lnTo>
                    <a:pt x="1877" y="168"/>
                  </a:lnTo>
                  <a:close/>
                  <a:moveTo>
                    <a:pt x="2014" y="1074"/>
                  </a:moveTo>
                  <a:lnTo>
                    <a:pt x="2037" y="1065"/>
                  </a:lnTo>
                  <a:lnTo>
                    <a:pt x="2059" y="1057"/>
                  </a:lnTo>
                  <a:lnTo>
                    <a:pt x="2080" y="1047"/>
                  </a:lnTo>
                  <a:lnTo>
                    <a:pt x="2101" y="1038"/>
                  </a:lnTo>
                  <a:lnTo>
                    <a:pt x="2120" y="1027"/>
                  </a:lnTo>
                  <a:lnTo>
                    <a:pt x="2138" y="1016"/>
                  </a:lnTo>
                  <a:lnTo>
                    <a:pt x="2155" y="1004"/>
                  </a:lnTo>
                  <a:lnTo>
                    <a:pt x="2170" y="991"/>
                  </a:lnTo>
                  <a:lnTo>
                    <a:pt x="2185" y="978"/>
                  </a:lnTo>
                  <a:lnTo>
                    <a:pt x="2198" y="965"/>
                  </a:lnTo>
                  <a:lnTo>
                    <a:pt x="2210" y="950"/>
                  </a:lnTo>
                  <a:lnTo>
                    <a:pt x="2219" y="935"/>
                  </a:lnTo>
                  <a:lnTo>
                    <a:pt x="2228" y="919"/>
                  </a:lnTo>
                  <a:lnTo>
                    <a:pt x="2235" y="902"/>
                  </a:lnTo>
                  <a:lnTo>
                    <a:pt x="2240" y="885"/>
                  </a:lnTo>
                  <a:lnTo>
                    <a:pt x="2243" y="867"/>
                  </a:lnTo>
                  <a:lnTo>
                    <a:pt x="2242" y="854"/>
                  </a:lnTo>
                  <a:lnTo>
                    <a:pt x="2241" y="842"/>
                  </a:lnTo>
                  <a:lnTo>
                    <a:pt x="2239" y="831"/>
                  </a:lnTo>
                  <a:lnTo>
                    <a:pt x="2236" y="820"/>
                  </a:lnTo>
                  <a:lnTo>
                    <a:pt x="2231" y="809"/>
                  </a:lnTo>
                  <a:lnTo>
                    <a:pt x="2227" y="798"/>
                  </a:lnTo>
                  <a:lnTo>
                    <a:pt x="2222" y="789"/>
                  </a:lnTo>
                  <a:lnTo>
                    <a:pt x="2215" y="779"/>
                  </a:lnTo>
                  <a:lnTo>
                    <a:pt x="2209" y="770"/>
                  </a:lnTo>
                  <a:lnTo>
                    <a:pt x="2200" y="761"/>
                  </a:lnTo>
                  <a:lnTo>
                    <a:pt x="2192" y="753"/>
                  </a:lnTo>
                  <a:lnTo>
                    <a:pt x="2183" y="745"/>
                  </a:lnTo>
                  <a:lnTo>
                    <a:pt x="2164" y="729"/>
                  </a:lnTo>
                  <a:lnTo>
                    <a:pt x="2143" y="716"/>
                  </a:lnTo>
                  <a:lnTo>
                    <a:pt x="2119" y="703"/>
                  </a:lnTo>
                  <a:lnTo>
                    <a:pt x="2094" y="692"/>
                  </a:lnTo>
                  <a:lnTo>
                    <a:pt x="2067" y="682"/>
                  </a:lnTo>
                  <a:lnTo>
                    <a:pt x="2040" y="672"/>
                  </a:lnTo>
                  <a:lnTo>
                    <a:pt x="2011" y="664"/>
                  </a:lnTo>
                  <a:lnTo>
                    <a:pt x="1982" y="657"/>
                  </a:lnTo>
                  <a:lnTo>
                    <a:pt x="1952" y="649"/>
                  </a:lnTo>
                  <a:lnTo>
                    <a:pt x="1922" y="642"/>
                  </a:lnTo>
                  <a:lnTo>
                    <a:pt x="1839" y="626"/>
                  </a:lnTo>
                  <a:lnTo>
                    <a:pt x="1763" y="609"/>
                  </a:lnTo>
                  <a:lnTo>
                    <a:pt x="1728" y="601"/>
                  </a:lnTo>
                  <a:lnTo>
                    <a:pt x="1696" y="591"/>
                  </a:lnTo>
                  <a:lnTo>
                    <a:pt x="1664" y="581"/>
                  </a:lnTo>
                  <a:lnTo>
                    <a:pt x="1636" y="572"/>
                  </a:lnTo>
                  <a:lnTo>
                    <a:pt x="1609" y="561"/>
                  </a:lnTo>
                  <a:lnTo>
                    <a:pt x="1585" y="549"/>
                  </a:lnTo>
                  <a:lnTo>
                    <a:pt x="1565" y="537"/>
                  </a:lnTo>
                  <a:lnTo>
                    <a:pt x="1547" y="524"/>
                  </a:lnTo>
                  <a:lnTo>
                    <a:pt x="1539" y="517"/>
                  </a:lnTo>
                  <a:lnTo>
                    <a:pt x="1531" y="510"/>
                  </a:lnTo>
                  <a:lnTo>
                    <a:pt x="1524" y="502"/>
                  </a:lnTo>
                  <a:lnTo>
                    <a:pt x="1518" y="494"/>
                  </a:lnTo>
                  <a:lnTo>
                    <a:pt x="1513" y="486"/>
                  </a:lnTo>
                  <a:lnTo>
                    <a:pt x="1509" y="478"/>
                  </a:lnTo>
                  <a:lnTo>
                    <a:pt x="1505" y="469"/>
                  </a:lnTo>
                  <a:lnTo>
                    <a:pt x="1503" y="460"/>
                  </a:lnTo>
                  <a:lnTo>
                    <a:pt x="1499" y="450"/>
                  </a:lnTo>
                  <a:lnTo>
                    <a:pt x="1498" y="443"/>
                  </a:lnTo>
                  <a:lnTo>
                    <a:pt x="1498" y="436"/>
                  </a:lnTo>
                  <a:lnTo>
                    <a:pt x="1498" y="429"/>
                  </a:lnTo>
                  <a:lnTo>
                    <a:pt x="1498" y="418"/>
                  </a:lnTo>
                  <a:lnTo>
                    <a:pt x="1500" y="409"/>
                  </a:lnTo>
                  <a:lnTo>
                    <a:pt x="1503" y="399"/>
                  </a:lnTo>
                  <a:lnTo>
                    <a:pt x="1506" y="391"/>
                  </a:lnTo>
                  <a:lnTo>
                    <a:pt x="1510" y="381"/>
                  </a:lnTo>
                  <a:lnTo>
                    <a:pt x="1515" y="373"/>
                  </a:lnTo>
                  <a:lnTo>
                    <a:pt x="1519" y="365"/>
                  </a:lnTo>
                  <a:lnTo>
                    <a:pt x="1527" y="356"/>
                  </a:lnTo>
                  <a:lnTo>
                    <a:pt x="1533" y="348"/>
                  </a:lnTo>
                  <a:lnTo>
                    <a:pt x="1540" y="341"/>
                  </a:lnTo>
                  <a:lnTo>
                    <a:pt x="1548" y="334"/>
                  </a:lnTo>
                  <a:lnTo>
                    <a:pt x="1557" y="326"/>
                  </a:lnTo>
                  <a:lnTo>
                    <a:pt x="1575" y="313"/>
                  </a:lnTo>
                  <a:lnTo>
                    <a:pt x="1595" y="301"/>
                  </a:lnTo>
                  <a:lnTo>
                    <a:pt x="1616" y="291"/>
                  </a:lnTo>
                  <a:lnTo>
                    <a:pt x="1639" y="281"/>
                  </a:lnTo>
                  <a:lnTo>
                    <a:pt x="1663" y="274"/>
                  </a:lnTo>
                  <a:lnTo>
                    <a:pt x="1688" y="267"/>
                  </a:lnTo>
                  <a:lnTo>
                    <a:pt x="1714" y="262"/>
                  </a:lnTo>
                  <a:lnTo>
                    <a:pt x="1740" y="259"/>
                  </a:lnTo>
                  <a:lnTo>
                    <a:pt x="1766" y="256"/>
                  </a:lnTo>
                  <a:lnTo>
                    <a:pt x="1791" y="255"/>
                  </a:lnTo>
                  <a:lnTo>
                    <a:pt x="1818" y="255"/>
                  </a:lnTo>
                  <a:lnTo>
                    <a:pt x="1843" y="256"/>
                  </a:lnTo>
                  <a:lnTo>
                    <a:pt x="1866" y="257"/>
                  </a:lnTo>
                  <a:lnTo>
                    <a:pt x="1889" y="259"/>
                  </a:lnTo>
                  <a:lnTo>
                    <a:pt x="1910" y="262"/>
                  </a:lnTo>
                  <a:lnTo>
                    <a:pt x="1932" y="266"/>
                  </a:lnTo>
                  <a:lnTo>
                    <a:pt x="1952" y="269"/>
                  </a:lnTo>
                  <a:lnTo>
                    <a:pt x="1971" y="274"/>
                  </a:lnTo>
                  <a:lnTo>
                    <a:pt x="1990" y="281"/>
                  </a:lnTo>
                  <a:lnTo>
                    <a:pt x="2008" y="288"/>
                  </a:lnTo>
                  <a:lnTo>
                    <a:pt x="2026" y="297"/>
                  </a:lnTo>
                  <a:lnTo>
                    <a:pt x="2044" y="305"/>
                  </a:lnTo>
                  <a:lnTo>
                    <a:pt x="2061" y="316"/>
                  </a:lnTo>
                  <a:lnTo>
                    <a:pt x="2078" y="329"/>
                  </a:lnTo>
                  <a:lnTo>
                    <a:pt x="2096" y="342"/>
                  </a:lnTo>
                  <a:lnTo>
                    <a:pt x="2113" y="356"/>
                  </a:lnTo>
                  <a:lnTo>
                    <a:pt x="2189" y="332"/>
                  </a:lnTo>
                  <a:lnTo>
                    <a:pt x="2170" y="316"/>
                  </a:lnTo>
                  <a:lnTo>
                    <a:pt x="2150" y="301"/>
                  </a:lnTo>
                  <a:lnTo>
                    <a:pt x="2129" y="288"/>
                  </a:lnTo>
                  <a:lnTo>
                    <a:pt x="2108" y="276"/>
                  </a:lnTo>
                  <a:lnTo>
                    <a:pt x="2085" y="267"/>
                  </a:lnTo>
                  <a:lnTo>
                    <a:pt x="2062" y="257"/>
                  </a:lnTo>
                  <a:lnTo>
                    <a:pt x="2038" y="249"/>
                  </a:lnTo>
                  <a:lnTo>
                    <a:pt x="2013" y="243"/>
                  </a:lnTo>
                  <a:lnTo>
                    <a:pt x="1988" y="237"/>
                  </a:lnTo>
                  <a:lnTo>
                    <a:pt x="1962" y="232"/>
                  </a:lnTo>
                  <a:lnTo>
                    <a:pt x="1935" y="228"/>
                  </a:lnTo>
                  <a:lnTo>
                    <a:pt x="1908" y="225"/>
                  </a:lnTo>
                  <a:lnTo>
                    <a:pt x="1880" y="223"/>
                  </a:lnTo>
                  <a:lnTo>
                    <a:pt x="1851" y="220"/>
                  </a:lnTo>
                  <a:lnTo>
                    <a:pt x="1821" y="220"/>
                  </a:lnTo>
                  <a:lnTo>
                    <a:pt x="1791" y="219"/>
                  </a:lnTo>
                  <a:lnTo>
                    <a:pt x="1742" y="220"/>
                  </a:lnTo>
                  <a:lnTo>
                    <a:pt x="1696" y="224"/>
                  </a:lnTo>
                  <a:lnTo>
                    <a:pt x="1650" y="229"/>
                  </a:lnTo>
                  <a:lnTo>
                    <a:pt x="1607" y="236"/>
                  </a:lnTo>
                  <a:lnTo>
                    <a:pt x="1566" y="244"/>
                  </a:lnTo>
                  <a:lnTo>
                    <a:pt x="1528" y="255"/>
                  </a:lnTo>
                  <a:lnTo>
                    <a:pt x="1510" y="261"/>
                  </a:lnTo>
                  <a:lnTo>
                    <a:pt x="1493" y="268"/>
                  </a:lnTo>
                  <a:lnTo>
                    <a:pt x="1476" y="275"/>
                  </a:lnTo>
                  <a:lnTo>
                    <a:pt x="1461" y="282"/>
                  </a:lnTo>
                  <a:lnTo>
                    <a:pt x="1461" y="0"/>
                  </a:lnTo>
                  <a:lnTo>
                    <a:pt x="1256" y="0"/>
                  </a:lnTo>
                  <a:lnTo>
                    <a:pt x="736" y="672"/>
                  </a:lnTo>
                  <a:lnTo>
                    <a:pt x="731" y="67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3"/>
                  </a:lnTo>
                  <a:lnTo>
                    <a:pt x="98" y="823"/>
                  </a:lnTo>
                  <a:lnTo>
                    <a:pt x="98" y="104"/>
                  </a:lnTo>
                  <a:lnTo>
                    <a:pt x="680" y="836"/>
                  </a:lnTo>
                  <a:lnTo>
                    <a:pt x="502" y="836"/>
                  </a:lnTo>
                  <a:lnTo>
                    <a:pt x="502" y="1660"/>
                  </a:lnTo>
                  <a:lnTo>
                    <a:pt x="583" y="1660"/>
                  </a:lnTo>
                  <a:lnTo>
                    <a:pt x="583" y="941"/>
                  </a:lnTo>
                  <a:lnTo>
                    <a:pt x="1174" y="1682"/>
                  </a:lnTo>
                  <a:lnTo>
                    <a:pt x="1177" y="1682"/>
                  </a:lnTo>
                  <a:lnTo>
                    <a:pt x="1772" y="931"/>
                  </a:lnTo>
                  <a:lnTo>
                    <a:pt x="1772" y="1660"/>
                  </a:lnTo>
                  <a:lnTo>
                    <a:pt x="1947" y="1660"/>
                  </a:lnTo>
                  <a:lnTo>
                    <a:pt x="1947" y="1113"/>
                  </a:lnTo>
                  <a:lnTo>
                    <a:pt x="2255" y="1113"/>
                  </a:lnTo>
                  <a:lnTo>
                    <a:pt x="2255" y="1880"/>
                  </a:lnTo>
                  <a:lnTo>
                    <a:pt x="2434" y="1880"/>
                  </a:lnTo>
                  <a:lnTo>
                    <a:pt x="2434" y="1113"/>
                  </a:lnTo>
                  <a:lnTo>
                    <a:pt x="2805" y="1113"/>
                  </a:lnTo>
                  <a:lnTo>
                    <a:pt x="2805" y="1074"/>
                  </a:lnTo>
                  <a:lnTo>
                    <a:pt x="2014" y="1074"/>
                  </a:lnTo>
                  <a:close/>
                  <a:moveTo>
                    <a:pt x="1947" y="1026"/>
                  </a:moveTo>
                  <a:lnTo>
                    <a:pt x="1947" y="836"/>
                  </a:lnTo>
                  <a:lnTo>
                    <a:pt x="1742" y="836"/>
                  </a:lnTo>
                  <a:lnTo>
                    <a:pt x="1576" y="1052"/>
                  </a:lnTo>
                  <a:lnTo>
                    <a:pt x="1549" y="1045"/>
                  </a:lnTo>
                  <a:lnTo>
                    <a:pt x="1525" y="1037"/>
                  </a:lnTo>
                  <a:lnTo>
                    <a:pt x="1501" y="1027"/>
                  </a:lnTo>
                  <a:lnTo>
                    <a:pt x="1477" y="1015"/>
                  </a:lnTo>
                  <a:lnTo>
                    <a:pt x="1456" y="1002"/>
                  </a:lnTo>
                  <a:lnTo>
                    <a:pt x="1436" y="989"/>
                  </a:lnTo>
                  <a:lnTo>
                    <a:pt x="1415" y="974"/>
                  </a:lnTo>
                  <a:lnTo>
                    <a:pt x="1397" y="956"/>
                  </a:lnTo>
                  <a:lnTo>
                    <a:pt x="1313" y="988"/>
                  </a:lnTo>
                  <a:lnTo>
                    <a:pt x="1323" y="997"/>
                  </a:lnTo>
                  <a:lnTo>
                    <a:pt x="1335" y="1006"/>
                  </a:lnTo>
                  <a:lnTo>
                    <a:pt x="1346" y="1015"/>
                  </a:lnTo>
                  <a:lnTo>
                    <a:pt x="1359" y="1024"/>
                  </a:lnTo>
                  <a:lnTo>
                    <a:pt x="1385" y="1039"/>
                  </a:lnTo>
                  <a:lnTo>
                    <a:pt x="1413" y="1053"/>
                  </a:lnTo>
                  <a:lnTo>
                    <a:pt x="1443" y="1065"/>
                  </a:lnTo>
                  <a:lnTo>
                    <a:pt x="1475" y="1076"/>
                  </a:lnTo>
                  <a:lnTo>
                    <a:pt x="1509" y="1086"/>
                  </a:lnTo>
                  <a:lnTo>
                    <a:pt x="1543" y="1094"/>
                  </a:lnTo>
                  <a:lnTo>
                    <a:pt x="1222" y="1509"/>
                  </a:lnTo>
                  <a:lnTo>
                    <a:pt x="1216" y="1509"/>
                  </a:lnTo>
                  <a:lnTo>
                    <a:pt x="691" y="844"/>
                  </a:lnTo>
                  <a:lnTo>
                    <a:pt x="1286" y="94"/>
                  </a:lnTo>
                  <a:lnTo>
                    <a:pt x="1286" y="823"/>
                  </a:lnTo>
                  <a:lnTo>
                    <a:pt x="1461" y="823"/>
                  </a:lnTo>
                  <a:lnTo>
                    <a:pt x="1461" y="623"/>
                  </a:lnTo>
                  <a:lnTo>
                    <a:pt x="1497" y="636"/>
                  </a:lnTo>
                  <a:lnTo>
                    <a:pt x="1535" y="648"/>
                  </a:lnTo>
                  <a:lnTo>
                    <a:pt x="1577" y="659"/>
                  </a:lnTo>
                  <a:lnTo>
                    <a:pt x="1620" y="670"/>
                  </a:lnTo>
                  <a:lnTo>
                    <a:pt x="1666" y="680"/>
                  </a:lnTo>
                  <a:lnTo>
                    <a:pt x="1712" y="691"/>
                  </a:lnTo>
                  <a:lnTo>
                    <a:pt x="1759" y="701"/>
                  </a:lnTo>
                  <a:lnTo>
                    <a:pt x="1807" y="711"/>
                  </a:lnTo>
                  <a:lnTo>
                    <a:pt x="1842" y="720"/>
                  </a:lnTo>
                  <a:lnTo>
                    <a:pt x="1872" y="728"/>
                  </a:lnTo>
                  <a:lnTo>
                    <a:pt x="1901" y="738"/>
                  </a:lnTo>
                  <a:lnTo>
                    <a:pt x="1926" y="747"/>
                  </a:lnTo>
                  <a:lnTo>
                    <a:pt x="1948" y="758"/>
                  </a:lnTo>
                  <a:lnTo>
                    <a:pt x="1969" y="769"/>
                  </a:lnTo>
                  <a:lnTo>
                    <a:pt x="1986" y="780"/>
                  </a:lnTo>
                  <a:lnTo>
                    <a:pt x="2001" y="792"/>
                  </a:lnTo>
                  <a:lnTo>
                    <a:pt x="2014" y="804"/>
                  </a:lnTo>
                  <a:lnTo>
                    <a:pt x="2025" y="816"/>
                  </a:lnTo>
                  <a:lnTo>
                    <a:pt x="2035" y="829"/>
                  </a:lnTo>
                  <a:lnTo>
                    <a:pt x="2042" y="841"/>
                  </a:lnTo>
                  <a:lnTo>
                    <a:pt x="2047" y="854"/>
                  </a:lnTo>
                  <a:lnTo>
                    <a:pt x="2050" y="867"/>
                  </a:lnTo>
                  <a:lnTo>
                    <a:pt x="2053" y="881"/>
                  </a:lnTo>
                  <a:lnTo>
                    <a:pt x="2053" y="894"/>
                  </a:lnTo>
                  <a:lnTo>
                    <a:pt x="2053" y="903"/>
                  </a:lnTo>
                  <a:lnTo>
                    <a:pt x="2052" y="913"/>
                  </a:lnTo>
                  <a:lnTo>
                    <a:pt x="2049" y="922"/>
                  </a:lnTo>
                  <a:lnTo>
                    <a:pt x="2047" y="932"/>
                  </a:lnTo>
                  <a:lnTo>
                    <a:pt x="2042" y="941"/>
                  </a:lnTo>
                  <a:lnTo>
                    <a:pt x="2037" y="950"/>
                  </a:lnTo>
                  <a:lnTo>
                    <a:pt x="2032" y="959"/>
                  </a:lnTo>
                  <a:lnTo>
                    <a:pt x="2025" y="968"/>
                  </a:lnTo>
                  <a:lnTo>
                    <a:pt x="2018" y="976"/>
                  </a:lnTo>
                  <a:lnTo>
                    <a:pt x="2011" y="984"/>
                  </a:lnTo>
                  <a:lnTo>
                    <a:pt x="2001" y="991"/>
                  </a:lnTo>
                  <a:lnTo>
                    <a:pt x="1992" y="1000"/>
                  </a:lnTo>
                  <a:lnTo>
                    <a:pt x="1982" y="1007"/>
                  </a:lnTo>
                  <a:lnTo>
                    <a:pt x="1971" y="1013"/>
                  </a:lnTo>
                  <a:lnTo>
                    <a:pt x="1959" y="1020"/>
                  </a:lnTo>
                  <a:lnTo>
                    <a:pt x="1947" y="10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287513" y="2285935"/>
              <a:ext cx="120650" cy="103188"/>
            </a:xfrm>
            <a:custGeom>
              <a:avLst/>
              <a:gdLst>
                <a:gd name="T0" fmla="*/ 0 w 302"/>
                <a:gd name="T1" fmla="*/ 0 h 259"/>
                <a:gd name="T2" fmla="*/ 42 w 302"/>
                <a:gd name="T3" fmla="*/ 0 h 259"/>
                <a:gd name="T4" fmla="*/ 152 w 302"/>
                <a:gd name="T5" fmla="*/ 234 h 259"/>
                <a:gd name="T6" fmla="*/ 264 w 302"/>
                <a:gd name="T7" fmla="*/ 0 h 259"/>
                <a:gd name="T8" fmla="*/ 302 w 302"/>
                <a:gd name="T9" fmla="*/ 0 h 259"/>
                <a:gd name="T10" fmla="*/ 302 w 302"/>
                <a:gd name="T11" fmla="*/ 259 h 259"/>
                <a:gd name="T12" fmla="*/ 277 w 302"/>
                <a:gd name="T13" fmla="*/ 259 h 259"/>
                <a:gd name="T14" fmla="*/ 278 w 302"/>
                <a:gd name="T15" fmla="*/ 21 h 259"/>
                <a:gd name="T16" fmla="*/ 167 w 302"/>
                <a:gd name="T17" fmla="*/ 259 h 259"/>
                <a:gd name="T18" fmla="*/ 137 w 302"/>
                <a:gd name="T19" fmla="*/ 259 h 259"/>
                <a:gd name="T20" fmla="*/ 23 w 302"/>
                <a:gd name="T21" fmla="*/ 21 h 259"/>
                <a:gd name="T22" fmla="*/ 25 w 302"/>
                <a:gd name="T23" fmla="*/ 259 h 259"/>
                <a:gd name="T24" fmla="*/ 0 w 302"/>
                <a:gd name="T25" fmla="*/ 259 h 259"/>
                <a:gd name="T26" fmla="*/ 0 w 302"/>
                <a:gd name="T2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59">
                  <a:moveTo>
                    <a:pt x="0" y="0"/>
                  </a:moveTo>
                  <a:lnTo>
                    <a:pt x="42" y="0"/>
                  </a:lnTo>
                  <a:lnTo>
                    <a:pt x="152" y="234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02" y="259"/>
                  </a:lnTo>
                  <a:lnTo>
                    <a:pt x="277" y="259"/>
                  </a:lnTo>
                  <a:lnTo>
                    <a:pt x="278" y="21"/>
                  </a:lnTo>
                  <a:lnTo>
                    <a:pt x="167" y="259"/>
                  </a:lnTo>
                  <a:lnTo>
                    <a:pt x="137" y="259"/>
                  </a:lnTo>
                  <a:lnTo>
                    <a:pt x="23" y="21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8447850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497063" y="2285935"/>
              <a:ext cx="96838" cy="103188"/>
            </a:xfrm>
            <a:custGeom>
              <a:avLst/>
              <a:gdLst>
                <a:gd name="T0" fmla="*/ 0 w 242"/>
                <a:gd name="T1" fmla="*/ 0 h 259"/>
                <a:gd name="T2" fmla="*/ 33 w 242"/>
                <a:gd name="T3" fmla="*/ 0 h 259"/>
                <a:gd name="T4" fmla="*/ 216 w 242"/>
                <a:gd name="T5" fmla="*/ 232 h 259"/>
                <a:gd name="T6" fmla="*/ 216 w 242"/>
                <a:gd name="T7" fmla="*/ 0 h 259"/>
                <a:gd name="T8" fmla="*/ 242 w 242"/>
                <a:gd name="T9" fmla="*/ 0 h 259"/>
                <a:gd name="T10" fmla="*/ 242 w 242"/>
                <a:gd name="T11" fmla="*/ 259 h 259"/>
                <a:gd name="T12" fmla="*/ 207 w 242"/>
                <a:gd name="T13" fmla="*/ 259 h 259"/>
                <a:gd name="T14" fmla="*/ 25 w 242"/>
                <a:gd name="T15" fmla="*/ 26 h 259"/>
                <a:gd name="T16" fmla="*/ 25 w 242"/>
                <a:gd name="T17" fmla="*/ 259 h 259"/>
                <a:gd name="T18" fmla="*/ 0 w 242"/>
                <a:gd name="T19" fmla="*/ 259 h 259"/>
                <a:gd name="T20" fmla="*/ 0 w 242"/>
                <a:gd name="T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59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59"/>
                  </a:lnTo>
                  <a:lnTo>
                    <a:pt x="207" y="259"/>
                  </a:lnTo>
                  <a:lnTo>
                    <a:pt x="25" y="26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8633588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8679625" y="2282760"/>
              <a:ext cx="85725" cy="107950"/>
            </a:xfrm>
            <a:custGeom>
              <a:avLst/>
              <a:gdLst>
                <a:gd name="T0" fmla="*/ 27 w 218"/>
                <a:gd name="T1" fmla="*/ 190 h 273"/>
                <a:gd name="T2" fmla="*/ 33 w 218"/>
                <a:gd name="T3" fmla="*/ 209 h 273"/>
                <a:gd name="T4" fmla="*/ 44 w 218"/>
                <a:gd name="T5" fmla="*/ 226 h 273"/>
                <a:gd name="T6" fmla="*/ 61 w 218"/>
                <a:gd name="T7" fmla="*/ 238 h 273"/>
                <a:gd name="T8" fmla="*/ 83 w 218"/>
                <a:gd name="T9" fmla="*/ 246 h 273"/>
                <a:gd name="T10" fmla="*/ 109 w 218"/>
                <a:gd name="T11" fmla="*/ 248 h 273"/>
                <a:gd name="T12" fmla="*/ 157 w 218"/>
                <a:gd name="T13" fmla="*/ 240 h 273"/>
                <a:gd name="T14" fmla="*/ 179 w 218"/>
                <a:gd name="T15" fmla="*/ 226 h 273"/>
                <a:gd name="T16" fmla="*/ 187 w 218"/>
                <a:gd name="T17" fmla="*/ 211 h 273"/>
                <a:gd name="T18" fmla="*/ 191 w 218"/>
                <a:gd name="T19" fmla="*/ 195 h 273"/>
                <a:gd name="T20" fmla="*/ 181 w 218"/>
                <a:gd name="T21" fmla="*/ 170 h 273"/>
                <a:gd name="T22" fmla="*/ 154 w 218"/>
                <a:gd name="T23" fmla="*/ 157 h 273"/>
                <a:gd name="T24" fmla="*/ 70 w 218"/>
                <a:gd name="T25" fmla="*/ 140 h 273"/>
                <a:gd name="T26" fmla="*/ 32 w 218"/>
                <a:gd name="T27" fmla="*/ 126 h 273"/>
                <a:gd name="T28" fmla="*/ 11 w 218"/>
                <a:gd name="T29" fmla="*/ 99 h 273"/>
                <a:gd name="T30" fmla="*/ 9 w 218"/>
                <a:gd name="T31" fmla="*/ 67 h 273"/>
                <a:gd name="T32" fmla="*/ 15 w 218"/>
                <a:gd name="T33" fmla="*/ 45 h 273"/>
                <a:gd name="T34" fmla="*/ 28 w 218"/>
                <a:gd name="T35" fmla="*/ 27 h 273"/>
                <a:gd name="T36" fmla="*/ 48 w 218"/>
                <a:gd name="T37" fmla="*/ 12 h 273"/>
                <a:gd name="T38" fmla="*/ 75 w 218"/>
                <a:gd name="T39" fmla="*/ 3 h 273"/>
                <a:gd name="T40" fmla="*/ 107 w 218"/>
                <a:gd name="T41" fmla="*/ 0 h 273"/>
                <a:gd name="T42" fmla="*/ 141 w 218"/>
                <a:gd name="T43" fmla="*/ 3 h 273"/>
                <a:gd name="T44" fmla="*/ 167 w 218"/>
                <a:gd name="T45" fmla="*/ 12 h 273"/>
                <a:gd name="T46" fmla="*/ 189 w 218"/>
                <a:gd name="T47" fmla="*/ 27 h 273"/>
                <a:gd name="T48" fmla="*/ 203 w 218"/>
                <a:gd name="T49" fmla="*/ 47 h 273"/>
                <a:gd name="T50" fmla="*/ 209 w 218"/>
                <a:gd name="T51" fmla="*/ 71 h 273"/>
                <a:gd name="T52" fmla="*/ 184 w 218"/>
                <a:gd name="T53" fmla="*/ 73 h 273"/>
                <a:gd name="T54" fmla="*/ 178 w 218"/>
                <a:gd name="T55" fmla="*/ 56 h 273"/>
                <a:gd name="T56" fmla="*/ 167 w 218"/>
                <a:gd name="T57" fmla="*/ 42 h 273"/>
                <a:gd name="T58" fmla="*/ 151 w 218"/>
                <a:gd name="T59" fmla="*/ 33 h 273"/>
                <a:gd name="T60" fmla="*/ 125 w 218"/>
                <a:gd name="T61" fmla="*/ 25 h 273"/>
                <a:gd name="T62" fmla="*/ 77 w 218"/>
                <a:gd name="T63" fmla="*/ 28 h 273"/>
                <a:gd name="T64" fmla="*/ 49 w 218"/>
                <a:gd name="T65" fmla="*/ 41 h 273"/>
                <a:gd name="T66" fmla="*/ 40 w 218"/>
                <a:gd name="T67" fmla="*/ 54 h 273"/>
                <a:gd name="T68" fmla="*/ 35 w 218"/>
                <a:gd name="T69" fmla="*/ 68 h 273"/>
                <a:gd name="T70" fmla="*/ 39 w 218"/>
                <a:gd name="T71" fmla="*/ 91 h 273"/>
                <a:gd name="T72" fmla="*/ 60 w 218"/>
                <a:gd name="T73" fmla="*/ 108 h 273"/>
                <a:gd name="T74" fmla="*/ 100 w 218"/>
                <a:gd name="T75" fmla="*/ 118 h 273"/>
                <a:gd name="T76" fmla="*/ 180 w 218"/>
                <a:gd name="T77" fmla="*/ 135 h 273"/>
                <a:gd name="T78" fmla="*/ 205 w 218"/>
                <a:gd name="T79" fmla="*/ 153 h 273"/>
                <a:gd name="T80" fmla="*/ 214 w 218"/>
                <a:gd name="T81" fmla="*/ 168 h 273"/>
                <a:gd name="T82" fmla="*/ 217 w 218"/>
                <a:gd name="T83" fmla="*/ 203 h 273"/>
                <a:gd name="T84" fmla="*/ 211 w 218"/>
                <a:gd name="T85" fmla="*/ 227 h 273"/>
                <a:gd name="T86" fmla="*/ 197 w 218"/>
                <a:gd name="T87" fmla="*/ 247 h 273"/>
                <a:gd name="T88" fmla="*/ 175 w 218"/>
                <a:gd name="T89" fmla="*/ 261 h 273"/>
                <a:gd name="T90" fmla="*/ 147 w 218"/>
                <a:gd name="T91" fmla="*/ 271 h 273"/>
                <a:gd name="T92" fmla="*/ 112 w 218"/>
                <a:gd name="T93" fmla="*/ 273 h 273"/>
                <a:gd name="T94" fmla="*/ 76 w 218"/>
                <a:gd name="T95" fmla="*/ 270 h 273"/>
                <a:gd name="T96" fmla="*/ 46 w 218"/>
                <a:gd name="T97" fmla="*/ 260 h 273"/>
                <a:gd name="T98" fmla="*/ 23 w 218"/>
                <a:gd name="T99" fmla="*/ 244 h 273"/>
                <a:gd name="T100" fmla="*/ 8 w 218"/>
                <a:gd name="T101" fmla="*/ 222 h 273"/>
                <a:gd name="T102" fmla="*/ 0 w 218"/>
                <a:gd name="T103" fmla="*/ 195 h 273"/>
                <a:gd name="T104" fmla="*/ 27 w 218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30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40" y="221"/>
                  </a:lnTo>
                  <a:lnTo>
                    <a:pt x="44" y="226"/>
                  </a:lnTo>
                  <a:lnTo>
                    <a:pt x="49" y="230"/>
                  </a:lnTo>
                  <a:lnTo>
                    <a:pt x="54" y="234"/>
                  </a:lnTo>
                  <a:lnTo>
                    <a:pt x="61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9" y="226"/>
                  </a:lnTo>
                  <a:lnTo>
                    <a:pt x="183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90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5" y="136"/>
                  </a:lnTo>
                  <a:lnTo>
                    <a:pt x="42" y="133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9" y="67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3" y="22"/>
                  </a:lnTo>
                  <a:lnTo>
                    <a:pt x="189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3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4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8" y="56"/>
                  </a:lnTo>
                  <a:lnTo>
                    <a:pt x="174" y="51"/>
                  </a:lnTo>
                  <a:lnTo>
                    <a:pt x="171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5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40" y="54"/>
                  </a:lnTo>
                  <a:lnTo>
                    <a:pt x="38" y="59"/>
                  </a:lnTo>
                  <a:lnTo>
                    <a:pt x="36" y="64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4" y="98"/>
                  </a:lnTo>
                  <a:lnTo>
                    <a:pt x="51" y="104"/>
                  </a:lnTo>
                  <a:lnTo>
                    <a:pt x="60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8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7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1" y="252"/>
                  </a:lnTo>
                  <a:lnTo>
                    <a:pt x="184" y="258"/>
                  </a:lnTo>
                  <a:lnTo>
                    <a:pt x="175" y="261"/>
                  </a:lnTo>
                  <a:lnTo>
                    <a:pt x="167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5" y="264"/>
                  </a:lnTo>
                  <a:lnTo>
                    <a:pt x="46" y="260"/>
                  </a:lnTo>
                  <a:lnTo>
                    <a:pt x="38" y="255"/>
                  </a:lnTo>
                  <a:lnTo>
                    <a:pt x="30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789163" y="2285935"/>
              <a:ext cx="90488" cy="103188"/>
            </a:xfrm>
            <a:custGeom>
              <a:avLst/>
              <a:gdLst>
                <a:gd name="T0" fmla="*/ 102 w 229"/>
                <a:gd name="T1" fmla="*/ 22 h 259"/>
                <a:gd name="T2" fmla="*/ 0 w 229"/>
                <a:gd name="T3" fmla="*/ 22 h 259"/>
                <a:gd name="T4" fmla="*/ 0 w 229"/>
                <a:gd name="T5" fmla="*/ 0 h 259"/>
                <a:gd name="T6" fmla="*/ 229 w 229"/>
                <a:gd name="T7" fmla="*/ 0 h 259"/>
                <a:gd name="T8" fmla="*/ 229 w 229"/>
                <a:gd name="T9" fmla="*/ 22 h 259"/>
                <a:gd name="T10" fmla="*/ 127 w 229"/>
                <a:gd name="T11" fmla="*/ 22 h 259"/>
                <a:gd name="T12" fmla="*/ 127 w 229"/>
                <a:gd name="T13" fmla="*/ 259 h 259"/>
                <a:gd name="T14" fmla="*/ 102 w 229"/>
                <a:gd name="T15" fmla="*/ 259 h 259"/>
                <a:gd name="T16" fmla="*/ 102 w 229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59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2" y="259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8906638" y="2285935"/>
              <a:ext cx="79375" cy="103188"/>
            </a:xfrm>
            <a:custGeom>
              <a:avLst/>
              <a:gdLst>
                <a:gd name="T0" fmla="*/ 0 w 201"/>
                <a:gd name="T1" fmla="*/ 0 h 259"/>
                <a:gd name="T2" fmla="*/ 201 w 201"/>
                <a:gd name="T3" fmla="*/ 0 h 259"/>
                <a:gd name="T4" fmla="*/ 201 w 201"/>
                <a:gd name="T5" fmla="*/ 23 h 259"/>
                <a:gd name="T6" fmla="*/ 26 w 201"/>
                <a:gd name="T7" fmla="*/ 23 h 259"/>
                <a:gd name="T8" fmla="*/ 26 w 201"/>
                <a:gd name="T9" fmla="*/ 114 h 259"/>
                <a:gd name="T10" fmla="*/ 188 w 201"/>
                <a:gd name="T11" fmla="*/ 114 h 259"/>
                <a:gd name="T12" fmla="*/ 188 w 201"/>
                <a:gd name="T13" fmla="*/ 139 h 259"/>
                <a:gd name="T14" fmla="*/ 26 w 201"/>
                <a:gd name="T15" fmla="*/ 139 h 259"/>
                <a:gd name="T16" fmla="*/ 26 w 201"/>
                <a:gd name="T17" fmla="*/ 234 h 259"/>
                <a:gd name="T18" fmla="*/ 201 w 201"/>
                <a:gd name="T19" fmla="*/ 234 h 259"/>
                <a:gd name="T20" fmla="*/ 201 w 201"/>
                <a:gd name="T21" fmla="*/ 259 h 259"/>
                <a:gd name="T22" fmla="*/ 0 w 201"/>
                <a:gd name="T23" fmla="*/ 259 h 259"/>
                <a:gd name="T24" fmla="*/ 0 w 201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59">
                  <a:moveTo>
                    <a:pt x="0" y="0"/>
                  </a:moveTo>
                  <a:lnTo>
                    <a:pt x="201" y="0"/>
                  </a:lnTo>
                  <a:lnTo>
                    <a:pt x="201" y="23"/>
                  </a:lnTo>
                  <a:lnTo>
                    <a:pt x="26" y="23"/>
                  </a:lnTo>
                  <a:lnTo>
                    <a:pt x="26" y="114"/>
                  </a:lnTo>
                  <a:lnTo>
                    <a:pt x="188" y="114"/>
                  </a:lnTo>
                  <a:lnTo>
                    <a:pt x="188" y="139"/>
                  </a:lnTo>
                  <a:lnTo>
                    <a:pt x="26" y="139"/>
                  </a:lnTo>
                  <a:lnTo>
                    <a:pt x="26" y="234"/>
                  </a:lnTo>
                  <a:lnTo>
                    <a:pt x="201" y="234"/>
                  </a:lnTo>
                  <a:lnTo>
                    <a:pt x="201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9019350" y="2285935"/>
              <a:ext cx="88900" cy="103188"/>
            </a:xfrm>
            <a:custGeom>
              <a:avLst/>
              <a:gdLst>
                <a:gd name="T0" fmla="*/ 125 w 227"/>
                <a:gd name="T1" fmla="*/ 0 h 259"/>
                <a:gd name="T2" fmla="*/ 148 w 227"/>
                <a:gd name="T3" fmla="*/ 0 h 259"/>
                <a:gd name="T4" fmla="*/ 167 w 227"/>
                <a:gd name="T5" fmla="*/ 3 h 259"/>
                <a:gd name="T6" fmla="*/ 182 w 227"/>
                <a:gd name="T7" fmla="*/ 9 h 259"/>
                <a:gd name="T8" fmla="*/ 196 w 227"/>
                <a:gd name="T9" fmla="*/ 16 h 259"/>
                <a:gd name="T10" fmla="*/ 206 w 227"/>
                <a:gd name="T11" fmla="*/ 26 h 259"/>
                <a:gd name="T12" fmla="*/ 214 w 227"/>
                <a:gd name="T13" fmla="*/ 39 h 259"/>
                <a:gd name="T14" fmla="*/ 217 w 227"/>
                <a:gd name="T15" fmla="*/ 52 h 259"/>
                <a:gd name="T16" fmla="*/ 220 w 227"/>
                <a:gd name="T17" fmla="*/ 69 h 259"/>
                <a:gd name="T18" fmla="*/ 216 w 227"/>
                <a:gd name="T19" fmla="*/ 93 h 259"/>
                <a:gd name="T20" fmla="*/ 209 w 227"/>
                <a:gd name="T21" fmla="*/ 110 h 259"/>
                <a:gd name="T22" fmla="*/ 194 w 227"/>
                <a:gd name="T23" fmla="*/ 124 h 259"/>
                <a:gd name="T24" fmla="*/ 174 w 227"/>
                <a:gd name="T25" fmla="*/ 133 h 259"/>
                <a:gd name="T26" fmla="*/ 192 w 227"/>
                <a:gd name="T27" fmla="*/ 139 h 259"/>
                <a:gd name="T28" fmla="*/ 204 w 227"/>
                <a:gd name="T29" fmla="*/ 149 h 259"/>
                <a:gd name="T30" fmla="*/ 210 w 227"/>
                <a:gd name="T31" fmla="*/ 163 h 259"/>
                <a:gd name="T32" fmla="*/ 214 w 227"/>
                <a:gd name="T33" fmla="*/ 183 h 259"/>
                <a:gd name="T34" fmla="*/ 218 w 227"/>
                <a:gd name="T35" fmla="*/ 228 h 259"/>
                <a:gd name="T36" fmla="*/ 221 w 227"/>
                <a:gd name="T37" fmla="*/ 245 h 259"/>
                <a:gd name="T38" fmla="*/ 227 w 227"/>
                <a:gd name="T39" fmla="*/ 259 h 259"/>
                <a:gd name="T40" fmla="*/ 192 w 227"/>
                <a:gd name="T41" fmla="*/ 240 h 259"/>
                <a:gd name="T42" fmla="*/ 188 w 227"/>
                <a:gd name="T43" fmla="*/ 202 h 259"/>
                <a:gd name="T44" fmla="*/ 185 w 227"/>
                <a:gd name="T45" fmla="*/ 174 h 259"/>
                <a:gd name="T46" fmla="*/ 178 w 227"/>
                <a:gd name="T47" fmla="*/ 160 h 259"/>
                <a:gd name="T48" fmla="*/ 166 w 227"/>
                <a:gd name="T49" fmla="*/ 152 h 259"/>
                <a:gd name="T50" fmla="*/ 148 w 227"/>
                <a:gd name="T51" fmla="*/ 147 h 259"/>
                <a:gd name="T52" fmla="*/ 27 w 227"/>
                <a:gd name="T53" fmla="*/ 147 h 259"/>
                <a:gd name="T54" fmla="*/ 0 w 227"/>
                <a:gd name="T55" fmla="*/ 259 h 259"/>
                <a:gd name="T56" fmla="*/ 27 w 227"/>
                <a:gd name="T57" fmla="*/ 23 h 259"/>
                <a:gd name="T58" fmla="*/ 123 w 227"/>
                <a:gd name="T59" fmla="*/ 122 h 259"/>
                <a:gd name="T60" fmla="*/ 154 w 227"/>
                <a:gd name="T61" fmla="*/ 120 h 259"/>
                <a:gd name="T62" fmla="*/ 175 w 227"/>
                <a:gd name="T63" fmla="*/ 112 h 259"/>
                <a:gd name="T64" fmla="*/ 184 w 227"/>
                <a:gd name="T65" fmla="*/ 104 h 259"/>
                <a:gd name="T66" fmla="*/ 188 w 227"/>
                <a:gd name="T67" fmla="*/ 96 h 259"/>
                <a:gd name="T68" fmla="*/ 192 w 227"/>
                <a:gd name="T69" fmla="*/ 85 h 259"/>
                <a:gd name="T70" fmla="*/ 193 w 227"/>
                <a:gd name="T71" fmla="*/ 73 h 259"/>
                <a:gd name="T72" fmla="*/ 192 w 227"/>
                <a:gd name="T73" fmla="*/ 59 h 259"/>
                <a:gd name="T74" fmla="*/ 188 w 227"/>
                <a:gd name="T75" fmla="*/ 48 h 259"/>
                <a:gd name="T76" fmla="*/ 182 w 227"/>
                <a:gd name="T77" fmla="*/ 40 h 259"/>
                <a:gd name="T78" fmla="*/ 175 w 227"/>
                <a:gd name="T79" fmla="*/ 34 h 259"/>
                <a:gd name="T80" fmla="*/ 152 w 227"/>
                <a:gd name="T81" fmla="*/ 26 h 259"/>
                <a:gd name="T82" fmla="*/ 119 w 227"/>
                <a:gd name="T83" fmla="*/ 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7" h="259">
                  <a:moveTo>
                    <a:pt x="0" y="0"/>
                  </a:move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6" y="16"/>
                  </a:lnTo>
                  <a:lnTo>
                    <a:pt x="202" y="21"/>
                  </a:lnTo>
                  <a:lnTo>
                    <a:pt x="206" y="26"/>
                  </a:lnTo>
                  <a:lnTo>
                    <a:pt x="210" y="32"/>
                  </a:lnTo>
                  <a:lnTo>
                    <a:pt x="214" y="39"/>
                  </a:lnTo>
                  <a:lnTo>
                    <a:pt x="216" y="45"/>
                  </a:lnTo>
                  <a:lnTo>
                    <a:pt x="217" y="52"/>
                  </a:lnTo>
                  <a:lnTo>
                    <a:pt x="218" y="60"/>
                  </a:lnTo>
                  <a:lnTo>
                    <a:pt x="220" y="69"/>
                  </a:lnTo>
                  <a:lnTo>
                    <a:pt x="218" y="81"/>
                  </a:lnTo>
                  <a:lnTo>
                    <a:pt x="216" y="93"/>
                  </a:lnTo>
                  <a:lnTo>
                    <a:pt x="214" y="102"/>
                  </a:lnTo>
                  <a:lnTo>
                    <a:pt x="209" y="110"/>
                  </a:lnTo>
                  <a:lnTo>
                    <a:pt x="202" y="118"/>
                  </a:lnTo>
                  <a:lnTo>
                    <a:pt x="194" y="124"/>
                  </a:lnTo>
                  <a:lnTo>
                    <a:pt x="185" y="130"/>
                  </a:lnTo>
                  <a:lnTo>
                    <a:pt x="174" y="133"/>
                  </a:lnTo>
                  <a:lnTo>
                    <a:pt x="184" y="135"/>
                  </a:lnTo>
                  <a:lnTo>
                    <a:pt x="192" y="139"/>
                  </a:lnTo>
                  <a:lnTo>
                    <a:pt x="199" y="143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10" y="163"/>
                  </a:lnTo>
                  <a:lnTo>
                    <a:pt x="212" y="172"/>
                  </a:lnTo>
                  <a:lnTo>
                    <a:pt x="214" y="183"/>
                  </a:lnTo>
                  <a:lnTo>
                    <a:pt x="216" y="207"/>
                  </a:lnTo>
                  <a:lnTo>
                    <a:pt x="218" y="228"/>
                  </a:lnTo>
                  <a:lnTo>
                    <a:pt x="218" y="238"/>
                  </a:lnTo>
                  <a:lnTo>
                    <a:pt x="221" y="245"/>
                  </a:lnTo>
                  <a:lnTo>
                    <a:pt x="223" y="252"/>
                  </a:lnTo>
                  <a:lnTo>
                    <a:pt x="227" y="259"/>
                  </a:lnTo>
                  <a:lnTo>
                    <a:pt x="197" y="259"/>
                  </a:lnTo>
                  <a:lnTo>
                    <a:pt x="192" y="240"/>
                  </a:lnTo>
                  <a:lnTo>
                    <a:pt x="190" y="222"/>
                  </a:lnTo>
                  <a:lnTo>
                    <a:pt x="188" y="202"/>
                  </a:lnTo>
                  <a:lnTo>
                    <a:pt x="187" y="183"/>
                  </a:lnTo>
                  <a:lnTo>
                    <a:pt x="185" y="174"/>
                  </a:lnTo>
                  <a:lnTo>
                    <a:pt x="182" y="166"/>
                  </a:lnTo>
                  <a:lnTo>
                    <a:pt x="178" y="160"/>
                  </a:lnTo>
                  <a:lnTo>
                    <a:pt x="173" y="156"/>
                  </a:lnTo>
                  <a:lnTo>
                    <a:pt x="166" y="152"/>
                  </a:lnTo>
                  <a:lnTo>
                    <a:pt x="157" y="149"/>
                  </a:lnTo>
                  <a:lnTo>
                    <a:pt x="148" y="147"/>
                  </a:lnTo>
                  <a:lnTo>
                    <a:pt x="136" y="147"/>
                  </a:lnTo>
                  <a:lnTo>
                    <a:pt x="27" y="147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  <a:moveTo>
                    <a:pt x="27" y="23"/>
                  </a:moveTo>
                  <a:lnTo>
                    <a:pt x="27" y="122"/>
                  </a:lnTo>
                  <a:lnTo>
                    <a:pt x="123" y="122"/>
                  </a:lnTo>
                  <a:lnTo>
                    <a:pt x="139" y="122"/>
                  </a:lnTo>
                  <a:lnTo>
                    <a:pt x="154" y="120"/>
                  </a:lnTo>
                  <a:lnTo>
                    <a:pt x="166" y="116"/>
                  </a:lnTo>
                  <a:lnTo>
                    <a:pt x="175" y="112"/>
                  </a:lnTo>
                  <a:lnTo>
                    <a:pt x="180" y="108"/>
                  </a:lnTo>
                  <a:lnTo>
                    <a:pt x="184" y="104"/>
                  </a:lnTo>
                  <a:lnTo>
                    <a:pt x="186" y="101"/>
                  </a:lnTo>
                  <a:lnTo>
                    <a:pt x="188" y="96"/>
                  </a:lnTo>
                  <a:lnTo>
                    <a:pt x="191" y="91"/>
                  </a:lnTo>
                  <a:lnTo>
                    <a:pt x="192" y="85"/>
                  </a:lnTo>
                  <a:lnTo>
                    <a:pt x="192" y="79"/>
                  </a:lnTo>
                  <a:lnTo>
                    <a:pt x="193" y="73"/>
                  </a:lnTo>
                  <a:lnTo>
                    <a:pt x="192" y="66"/>
                  </a:lnTo>
                  <a:lnTo>
                    <a:pt x="192" y="59"/>
                  </a:lnTo>
                  <a:lnTo>
                    <a:pt x="191" y="54"/>
                  </a:lnTo>
                  <a:lnTo>
                    <a:pt x="188" y="48"/>
                  </a:lnTo>
                  <a:lnTo>
                    <a:pt x="186" y="44"/>
                  </a:lnTo>
                  <a:lnTo>
                    <a:pt x="182" y="40"/>
                  </a:lnTo>
                  <a:lnTo>
                    <a:pt x="179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7" y="23"/>
                  </a:lnTo>
                  <a:lnTo>
                    <a:pt x="119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9138413" y="2282760"/>
              <a:ext cx="85725" cy="107950"/>
            </a:xfrm>
            <a:custGeom>
              <a:avLst/>
              <a:gdLst>
                <a:gd name="T0" fmla="*/ 26 w 217"/>
                <a:gd name="T1" fmla="*/ 190 h 273"/>
                <a:gd name="T2" fmla="*/ 32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7 w 217"/>
                <a:gd name="T15" fmla="*/ 226 h 273"/>
                <a:gd name="T16" fmla="*/ 187 w 217"/>
                <a:gd name="T17" fmla="*/ 211 h 273"/>
                <a:gd name="T18" fmla="*/ 189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7 w 217"/>
                <a:gd name="T31" fmla="*/ 67 h 273"/>
                <a:gd name="T32" fmla="*/ 14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4 w 217"/>
                <a:gd name="T39" fmla="*/ 3 h 273"/>
                <a:gd name="T40" fmla="*/ 107 w 217"/>
                <a:gd name="T41" fmla="*/ 0 h 273"/>
                <a:gd name="T42" fmla="*/ 140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1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8 w 217"/>
                <a:gd name="T67" fmla="*/ 54 h 273"/>
                <a:gd name="T68" fmla="*/ 35 w 217"/>
                <a:gd name="T69" fmla="*/ 68 h 273"/>
                <a:gd name="T70" fmla="*/ 38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3 w 217"/>
                <a:gd name="T81" fmla="*/ 168 h 273"/>
                <a:gd name="T82" fmla="*/ 217 w 217"/>
                <a:gd name="T83" fmla="*/ 203 h 273"/>
                <a:gd name="T84" fmla="*/ 210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6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7 w 217"/>
                <a:gd name="T101" fmla="*/ 222 h 273"/>
                <a:gd name="T102" fmla="*/ 0 w 217"/>
                <a:gd name="T103" fmla="*/ 195 h 273"/>
                <a:gd name="T104" fmla="*/ 26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2"/>
                  </a:moveTo>
                  <a:lnTo>
                    <a:pt x="26" y="183"/>
                  </a:lnTo>
                  <a:lnTo>
                    <a:pt x="26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2" y="209"/>
                  </a:lnTo>
                  <a:lnTo>
                    <a:pt x="35" y="215"/>
                  </a:lnTo>
                  <a:lnTo>
                    <a:pt x="38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4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7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89" y="201"/>
                  </a:lnTo>
                  <a:lnTo>
                    <a:pt x="189" y="195"/>
                  </a:lnTo>
                  <a:lnTo>
                    <a:pt x="189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4" y="160"/>
                  </a:lnTo>
                  <a:lnTo>
                    <a:pt x="154" y="157"/>
                  </a:lnTo>
                  <a:lnTo>
                    <a:pt x="140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7" y="76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4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3"/>
                  </a:lnTo>
                  <a:lnTo>
                    <a:pt x="150" y="5"/>
                  </a:lnTo>
                  <a:lnTo>
                    <a:pt x="158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1" y="47"/>
                  </a:lnTo>
                  <a:lnTo>
                    <a:pt x="205" y="54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3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79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4" y="45"/>
                  </a:lnTo>
                  <a:lnTo>
                    <a:pt x="42" y="49"/>
                  </a:lnTo>
                  <a:lnTo>
                    <a:pt x="38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3" y="98"/>
                  </a:lnTo>
                  <a:lnTo>
                    <a:pt x="50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1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3" y="220"/>
                  </a:lnTo>
                  <a:lnTo>
                    <a:pt x="210" y="227"/>
                  </a:lnTo>
                  <a:lnTo>
                    <a:pt x="206" y="234"/>
                  </a:lnTo>
                  <a:lnTo>
                    <a:pt x="201" y="241"/>
                  </a:lnTo>
                  <a:lnTo>
                    <a:pt x="197" y="247"/>
                  </a:lnTo>
                  <a:lnTo>
                    <a:pt x="189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6" y="269"/>
                  </a:lnTo>
                  <a:lnTo>
                    <a:pt x="146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2"/>
                  </a:lnTo>
                  <a:lnTo>
                    <a:pt x="4" y="214"/>
                  </a:lnTo>
                  <a:lnTo>
                    <a:pt x="1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9247950" y="2285935"/>
              <a:ext cx="90488" cy="103188"/>
            </a:xfrm>
            <a:custGeom>
              <a:avLst/>
              <a:gdLst>
                <a:gd name="T0" fmla="*/ 100 w 227"/>
                <a:gd name="T1" fmla="*/ 22 h 259"/>
                <a:gd name="T2" fmla="*/ 0 w 227"/>
                <a:gd name="T3" fmla="*/ 22 h 259"/>
                <a:gd name="T4" fmla="*/ 0 w 227"/>
                <a:gd name="T5" fmla="*/ 0 h 259"/>
                <a:gd name="T6" fmla="*/ 227 w 227"/>
                <a:gd name="T7" fmla="*/ 0 h 259"/>
                <a:gd name="T8" fmla="*/ 227 w 227"/>
                <a:gd name="T9" fmla="*/ 22 h 259"/>
                <a:gd name="T10" fmla="*/ 127 w 227"/>
                <a:gd name="T11" fmla="*/ 22 h 259"/>
                <a:gd name="T12" fmla="*/ 127 w 227"/>
                <a:gd name="T13" fmla="*/ 259 h 259"/>
                <a:gd name="T14" fmla="*/ 100 w 227"/>
                <a:gd name="T15" fmla="*/ 259 h 259"/>
                <a:gd name="T16" fmla="*/ 100 w 227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59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0" y="259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9354313" y="2285935"/>
              <a:ext cx="106363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9479725" y="2282760"/>
              <a:ext cx="107950" cy="107950"/>
            </a:xfrm>
            <a:custGeom>
              <a:avLst/>
              <a:gdLst>
                <a:gd name="T0" fmla="*/ 107 w 275"/>
                <a:gd name="T1" fmla="*/ 271 h 273"/>
                <a:gd name="T2" fmla="*/ 68 w 275"/>
                <a:gd name="T3" fmla="*/ 259 h 273"/>
                <a:gd name="T4" fmla="*/ 36 w 275"/>
                <a:gd name="T5" fmla="*/ 238 h 273"/>
                <a:gd name="T6" fmla="*/ 15 w 275"/>
                <a:gd name="T7" fmla="*/ 207 h 273"/>
                <a:gd name="T8" fmla="*/ 3 w 275"/>
                <a:gd name="T9" fmla="*/ 167 h 273"/>
                <a:gd name="T10" fmla="*/ 0 w 275"/>
                <a:gd name="T11" fmla="*/ 122 h 273"/>
                <a:gd name="T12" fmla="*/ 10 w 275"/>
                <a:gd name="T13" fmla="*/ 80 h 273"/>
                <a:gd name="T14" fmla="*/ 28 w 275"/>
                <a:gd name="T15" fmla="*/ 46 h 273"/>
                <a:gd name="T16" fmla="*/ 57 w 275"/>
                <a:gd name="T17" fmla="*/ 21 h 273"/>
                <a:gd name="T18" fmla="*/ 93 w 275"/>
                <a:gd name="T19" fmla="*/ 5 h 273"/>
                <a:gd name="T20" fmla="*/ 137 w 275"/>
                <a:gd name="T21" fmla="*/ 0 h 273"/>
                <a:gd name="T22" fmla="*/ 181 w 275"/>
                <a:gd name="T23" fmla="*/ 5 h 273"/>
                <a:gd name="T24" fmla="*/ 219 w 275"/>
                <a:gd name="T25" fmla="*/ 21 h 273"/>
                <a:gd name="T26" fmla="*/ 246 w 275"/>
                <a:gd name="T27" fmla="*/ 46 h 273"/>
                <a:gd name="T28" fmla="*/ 265 w 275"/>
                <a:gd name="T29" fmla="*/ 80 h 273"/>
                <a:gd name="T30" fmla="*/ 274 w 275"/>
                <a:gd name="T31" fmla="*/ 122 h 273"/>
                <a:gd name="T32" fmla="*/ 272 w 275"/>
                <a:gd name="T33" fmla="*/ 167 h 273"/>
                <a:gd name="T34" fmla="*/ 261 w 275"/>
                <a:gd name="T35" fmla="*/ 207 h 273"/>
                <a:gd name="T36" fmla="*/ 238 w 275"/>
                <a:gd name="T37" fmla="*/ 238 h 273"/>
                <a:gd name="T38" fmla="*/ 208 w 275"/>
                <a:gd name="T39" fmla="*/ 259 h 273"/>
                <a:gd name="T40" fmla="*/ 168 w 275"/>
                <a:gd name="T41" fmla="*/ 271 h 273"/>
                <a:gd name="T42" fmla="*/ 249 w 275"/>
                <a:gd name="T43" fmla="*/ 138 h 273"/>
                <a:gd name="T44" fmla="*/ 244 w 275"/>
                <a:gd name="T45" fmla="*/ 101 h 273"/>
                <a:gd name="T46" fmla="*/ 232 w 275"/>
                <a:gd name="T47" fmla="*/ 71 h 273"/>
                <a:gd name="T48" fmla="*/ 211 w 275"/>
                <a:gd name="T49" fmla="*/ 48 h 273"/>
                <a:gd name="T50" fmla="*/ 184 w 275"/>
                <a:gd name="T51" fmla="*/ 33 h 273"/>
                <a:gd name="T52" fmla="*/ 150 w 275"/>
                <a:gd name="T53" fmla="*/ 25 h 273"/>
                <a:gd name="T54" fmla="*/ 113 w 275"/>
                <a:gd name="T55" fmla="*/ 28 h 273"/>
                <a:gd name="T56" fmla="*/ 81 w 275"/>
                <a:gd name="T57" fmla="*/ 37 h 273"/>
                <a:gd name="T58" fmla="*/ 56 w 275"/>
                <a:gd name="T59" fmla="*/ 55 h 273"/>
                <a:gd name="T60" fmla="*/ 39 w 275"/>
                <a:gd name="T61" fmla="*/ 80 h 273"/>
                <a:gd name="T62" fmla="*/ 28 w 275"/>
                <a:gd name="T63" fmla="*/ 112 h 273"/>
                <a:gd name="T64" fmla="*/ 27 w 275"/>
                <a:gd name="T65" fmla="*/ 149 h 273"/>
                <a:gd name="T66" fmla="*/ 34 w 275"/>
                <a:gd name="T67" fmla="*/ 184 h 273"/>
                <a:gd name="T68" fmla="*/ 50 w 275"/>
                <a:gd name="T69" fmla="*/ 211 h 273"/>
                <a:gd name="T70" fmla="*/ 72 w 275"/>
                <a:gd name="T71" fmla="*/ 232 h 273"/>
                <a:gd name="T72" fmla="*/ 101 w 275"/>
                <a:gd name="T73" fmla="*/ 245 h 273"/>
                <a:gd name="T74" fmla="*/ 137 w 275"/>
                <a:gd name="T75" fmla="*/ 248 h 273"/>
                <a:gd name="T76" fmla="*/ 173 w 275"/>
                <a:gd name="T77" fmla="*/ 245 h 273"/>
                <a:gd name="T78" fmla="*/ 203 w 275"/>
                <a:gd name="T79" fmla="*/ 232 h 273"/>
                <a:gd name="T80" fmla="*/ 226 w 275"/>
                <a:gd name="T81" fmla="*/ 211 h 273"/>
                <a:gd name="T82" fmla="*/ 240 w 275"/>
                <a:gd name="T83" fmla="*/ 184 h 273"/>
                <a:gd name="T84" fmla="*/ 247 w 275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7" y="273"/>
                  </a:moveTo>
                  <a:lnTo>
                    <a:pt x="121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57" y="253"/>
                  </a:lnTo>
                  <a:lnTo>
                    <a:pt x="46" y="246"/>
                  </a:lnTo>
                  <a:lnTo>
                    <a:pt x="36" y="238"/>
                  </a:lnTo>
                  <a:lnTo>
                    <a:pt x="28" y="228"/>
                  </a:lnTo>
                  <a:lnTo>
                    <a:pt x="21" y="217"/>
                  </a:lnTo>
                  <a:lnTo>
                    <a:pt x="15" y="207"/>
                  </a:lnTo>
                  <a:lnTo>
                    <a:pt x="10" y="194"/>
                  </a:lnTo>
                  <a:lnTo>
                    <a:pt x="5" y="182"/>
                  </a:lnTo>
                  <a:lnTo>
                    <a:pt x="3" y="167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3" y="107"/>
                  </a:lnTo>
                  <a:lnTo>
                    <a:pt x="5" y="93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7" y="21"/>
                  </a:lnTo>
                  <a:lnTo>
                    <a:pt x="68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1" y="5"/>
                  </a:lnTo>
                  <a:lnTo>
                    <a:pt x="195" y="10"/>
                  </a:lnTo>
                  <a:lnTo>
                    <a:pt x="208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6" y="46"/>
                  </a:lnTo>
                  <a:lnTo>
                    <a:pt x="255" y="56"/>
                  </a:lnTo>
                  <a:lnTo>
                    <a:pt x="261" y="68"/>
                  </a:lnTo>
                  <a:lnTo>
                    <a:pt x="265" y="80"/>
                  </a:lnTo>
                  <a:lnTo>
                    <a:pt x="270" y="93"/>
                  </a:lnTo>
                  <a:lnTo>
                    <a:pt x="272" y="107"/>
                  </a:lnTo>
                  <a:lnTo>
                    <a:pt x="274" y="122"/>
                  </a:lnTo>
                  <a:lnTo>
                    <a:pt x="275" y="138"/>
                  </a:lnTo>
                  <a:lnTo>
                    <a:pt x="274" y="153"/>
                  </a:lnTo>
                  <a:lnTo>
                    <a:pt x="272" y="167"/>
                  </a:lnTo>
                  <a:lnTo>
                    <a:pt x="270" y="182"/>
                  </a:lnTo>
                  <a:lnTo>
                    <a:pt x="265" y="194"/>
                  </a:lnTo>
                  <a:lnTo>
                    <a:pt x="261" y="207"/>
                  </a:lnTo>
                  <a:lnTo>
                    <a:pt x="255" y="217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8" y="259"/>
                  </a:lnTo>
                  <a:lnTo>
                    <a:pt x="195" y="264"/>
                  </a:lnTo>
                  <a:lnTo>
                    <a:pt x="181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7" y="273"/>
                  </a:lnTo>
                  <a:close/>
                  <a:moveTo>
                    <a:pt x="249" y="138"/>
                  </a:moveTo>
                  <a:lnTo>
                    <a:pt x="247" y="124"/>
                  </a:lnTo>
                  <a:lnTo>
                    <a:pt x="246" y="112"/>
                  </a:lnTo>
                  <a:lnTo>
                    <a:pt x="244" y="101"/>
                  </a:lnTo>
                  <a:lnTo>
                    <a:pt x="240" y="90"/>
                  </a:lnTo>
                  <a:lnTo>
                    <a:pt x="237" y="80"/>
                  </a:lnTo>
                  <a:lnTo>
                    <a:pt x="232" y="71"/>
                  </a:lnTo>
                  <a:lnTo>
                    <a:pt x="226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3" y="42"/>
                  </a:lnTo>
                  <a:lnTo>
                    <a:pt x="193" y="37"/>
                  </a:lnTo>
                  <a:lnTo>
                    <a:pt x="184" y="33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1" y="30"/>
                  </a:lnTo>
                  <a:lnTo>
                    <a:pt x="90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4" y="48"/>
                  </a:lnTo>
                  <a:lnTo>
                    <a:pt x="56" y="55"/>
                  </a:lnTo>
                  <a:lnTo>
                    <a:pt x="50" y="62"/>
                  </a:lnTo>
                  <a:lnTo>
                    <a:pt x="44" y="71"/>
                  </a:lnTo>
                  <a:lnTo>
                    <a:pt x="39" y="80"/>
                  </a:lnTo>
                  <a:lnTo>
                    <a:pt x="34" y="90"/>
                  </a:lnTo>
                  <a:lnTo>
                    <a:pt x="30" y="101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8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4"/>
                  </a:lnTo>
                  <a:lnTo>
                    <a:pt x="39" y="194"/>
                  </a:lnTo>
                  <a:lnTo>
                    <a:pt x="44" y="203"/>
                  </a:lnTo>
                  <a:lnTo>
                    <a:pt x="50" y="211"/>
                  </a:lnTo>
                  <a:lnTo>
                    <a:pt x="56" y="219"/>
                  </a:lnTo>
                  <a:lnTo>
                    <a:pt x="64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0" y="241"/>
                  </a:lnTo>
                  <a:lnTo>
                    <a:pt x="101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3" y="245"/>
                  </a:lnTo>
                  <a:lnTo>
                    <a:pt x="184" y="241"/>
                  </a:lnTo>
                  <a:lnTo>
                    <a:pt x="193" y="236"/>
                  </a:lnTo>
                  <a:lnTo>
                    <a:pt x="203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6" y="211"/>
                  </a:lnTo>
                  <a:lnTo>
                    <a:pt x="232" y="203"/>
                  </a:lnTo>
                  <a:lnTo>
                    <a:pt x="237" y="194"/>
                  </a:lnTo>
                  <a:lnTo>
                    <a:pt x="240" y="184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7" y="149"/>
                  </a:lnTo>
                  <a:lnTo>
                    <a:pt x="249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9679750" y="2254185"/>
              <a:ext cx="85725" cy="136525"/>
            </a:xfrm>
            <a:custGeom>
              <a:avLst/>
              <a:gdLst>
                <a:gd name="T0" fmla="*/ 26 w 218"/>
                <a:gd name="T1" fmla="*/ 262 h 345"/>
                <a:gd name="T2" fmla="*/ 32 w 218"/>
                <a:gd name="T3" fmla="*/ 281 h 345"/>
                <a:gd name="T4" fmla="*/ 43 w 218"/>
                <a:gd name="T5" fmla="*/ 298 h 345"/>
                <a:gd name="T6" fmla="*/ 61 w 218"/>
                <a:gd name="T7" fmla="*/ 310 h 345"/>
                <a:gd name="T8" fmla="*/ 83 w 218"/>
                <a:gd name="T9" fmla="*/ 318 h 345"/>
                <a:gd name="T10" fmla="*/ 109 w 218"/>
                <a:gd name="T11" fmla="*/ 320 h 345"/>
                <a:gd name="T12" fmla="*/ 157 w 218"/>
                <a:gd name="T13" fmla="*/ 312 h 345"/>
                <a:gd name="T14" fmla="*/ 178 w 218"/>
                <a:gd name="T15" fmla="*/ 298 h 345"/>
                <a:gd name="T16" fmla="*/ 187 w 218"/>
                <a:gd name="T17" fmla="*/ 283 h 345"/>
                <a:gd name="T18" fmla="*/ 190 w 218"/>
                <a:gd name="T19" fmla="*/ 267 h 345"/>
                <a:gd name="T20" fmla="*/ 181 w 218"/>
                <a:gd name="T21" fmla="*/ 242 h 345"/>
                <a:gd name="T22" fmla="*/ 153 w 218"/>
                <a:gd name="T23" fmla="*/ 229 h 345"/>
                <a:gd name="T24" fmla="*/ 69 w 218"/>
                <a:gd name="T25" fmla="*/ 212 h 345"/>
                <a:gd name="T26" fmla="*/ 31 w 218"/>
                <a:gd name="T27" fmla="*/ 198 h 345"/>
                <a:gd name="T28" fmla="*/ 11 w 218"/>
                <a:gd name="T29" fmla="*/ 171 h 345"/>
                <a:gd name="T30" fmla="*/ 8 w 218"/>
                <a:gd name="T31" fmla="*/ 139 h 345"/>
                <a:gd name="T32" fmla="*/ 14 w 218"/>
                <a:gd name="T33" fmla="*/ 117 h 345"/>
                <a:gd name="T34" fmla="*/ 27 w 218"/>
                <a:gd name="T35" fmla="*/ 99 h 345"/>
                <a:gd name="T36" fmla="*/ 48 w 218"/>
                <a:gd name="T37" fmla="*/ 84 h 345"/>
                <a:gd name="T38" fmla="*/ 74 w 218"/>
                <a:gd name="T39" fmla="*/ 75 h 345"/>
                <a:gd name="T40" fmla="*/ 106 w 218"/>
                <a:gd name="T41" fmla="*/ 72 h 345"/>
                <a:gd name="T42" fmla="*/ 140 w 218"/>
                <a:gd name="T43" fmla="*/ 75 h 345"/>
                <a:gd name="T44" fmla="*/ 166 w 218"/>
                <a:gd name="T45" fmla="*/ 84 h 345"/>
                <a:gd name="T46" fmla="*/ 188 w 218"/>
                <a:gd name="T47" fmla="*/ 99 h 345"/>
                <a:gd name="T48" fmla="*/ 202 w 218"/>
                <a:gd name="T49" fmla="*/ 119 h 345"/>
                <a:gd name="T50" fmla="*/ 210 w 218"/>
                <a:gd name="T51" fmla="*/ 143 h 345"/>
                <a:gd name="T52" fmla="*/ 183 w 218"/>
                <a:gd name="T53" fmla="*/ 145 h 345"/>
                <a:gd name="T54" fmla="*/ 177 w 218"/>
                <a:gd name="T55" fmla="*/ 128 h 345"/>
                <a:gd name="T56" fmla="*/ 166 w 218"/>
                <a:gd name="T57" fmla="*/ 114 h 345"/>
                <a:gd name="T58" fmla="*/ 151 w 218"/>
                <a:gd name="T59" fmla="*/ 105 h 345"/>
                <a:gd name="T60" fmla="*/ 124 w 218"/>
                <a:gd name="T61" fmla="*/ 97 h 345"/>
                <a:gd name="T62" fmla="*/ 77 w 218"/>
                <a:gd name="T63" fmla="*/ 100 h 345"/>
                <a:gd name="T64" fmla="*/ 49 w 218"/>
                <a:gd name="T65" fmla="*/ 113 h 345"/>
                <a:gd name="T66" fmla="*/ 39 w 218"/>
                <a:gd name="T67" fmla="*/ 126 h 345"/>
                <a:gd name="T68" fmla="*/ 35 w 218"/>
                <a:gd name="T69" fmla="*/ 140 h 345"/>
                <a:gd name="T70" fmla="*/ 38 w 218"/>
                <a:gd name="T71" fmla="*/ 163 h 345"/>
                <a:gd name="T72" fmla="*/ 60 w 218"/>
                <a:gd name="T73" fmla="*/ 180 h 345"/>
                <a:gd name="T74" fmla="*/ 99 w 218"/>
                <a:gd name="T75" fmla="*/ 190 h 345"/>
                <a:gd name="T76" fmla="*/ 180 w 218"/>
                <a:gd name="T77" fmla="*/ 207 h 345"/>
                <a:gd name="T78" fmla="*/ 205 w 218"/>
                <a:gd name="T79" fmla="*/ 225 h 345"/>
                <a:gd name="T80" fmla="*/ 213 w 218"/>
                <a:gd name="T81" fmla="*/ 240 h 345"/>
                <a:gd name="T82" fmla="*/ 217 w 218"/>
                <a:gd name="T83" fmla="*/ 275 h 345"/>
                <a:gd name="T84" fmla="*/ 211 w 218"/>
                <a:gd name="T85" fmla="*/ 299 h 345"/>
                <a:gd name="T86" fmla="*/ 196 w 218"/>
                <a:gd name="T87" fmla="*/ 319 h 345"/>
                <a:gd name="T88" fmla="*/ 175 w 218"/>
                <a:gd name="T89" fmla="*/ 333 h 345"/>
                <a:gd name="T90" fmla="*/ 146 w 218"/>
                <a:gd name="T91" fmla="*/ 343 h 345"/>
                <a:gd name="T92" fmla="*/ 111 w 218"/>
                <a:gd name="T93" fmla="*/ 345 h 345"/>
                <a:gd name="T94" fmla="*/ 75 w 218"/>
                <a:gd name="T95" fmla="*/ 342 h 345"/>
                <a:gd name="T96" fmla="*/ 45 w 218"/>
                <a:gd name="T97" fmla="*/ 332 h 345"/>
                <a:gd name="T98" fmla="*/ 23 w 218"/>
                <a:gd name="T99" fmla="*/ 316 h 345"/>
                <a:gd name="T100" fmla="*/ 7 w 218"/>
                <a:gd name="T101" fmla="*/ 294 h 345"/>
                <a:gd name="T102" fmla="*/ 0 w 218"/>
                <a:gd name="T103" fmla="*/ 267 h 345"/>
                <a:gd name="T104" fmla="*/ 26 w 218"/>
                <a:gd name="T105" fmla="*/ 254 h 345"/>
                <a:gd name="T106" fmla="*/ 122 w 218"/>
                <a:gd name="T107" fmla="*/ 53 h 345"/>
                <a:gd name="T108" fmla="*/ 69 w 218"/>
                <a:gd name="T10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5">
                  <a:moveTo>
                    <a:pt x="26" y="254"/>
                  </a:moveTo>
                  <a:lnTo>
                    <a:pt x="26" y="255"/>
                  </a:lnTo>
                  <a:lnTo>
                    <a:pt x="26" y="262"/>
                  </a:lnTo>
                  <a:lnTo>
                    <a:pt x="27" y="269"/>
                  </a:lnTo>
                  <a:lnTo>
                    <a:pt x="30" y="275"/>
                  </a:lnTo>
                  <a:lnTo>
                    <a:pt x="32" y="281"/>
                  </a:lnTo>
                  <a:lnTo>
                    <a:pt x="35" y="287"/>
                  </a:lnTo>
                  <a:lnTo>
                    <a:pt x="39" y="293"/>
                  </a:lnTo>
                  <a:lnTo>
                    <a:pt x="43" y="298"/>
                  </a:lnTo>
                  <a:lnTo>
                    <a:pt x="49" y="302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3"/>
                  </a:lnTo>
                  <a:lnTo>
                    <a:pt x="74" y="316"/>
                  </a:lnTo>
                  <a:lnTo>
                    <a:pt x="83" y="318"/>
                  </a:lnTo>
                  <a:lnTo>
                    <a:pt x="91" y="319"/>
                  </a:lnTo>
                  <a:lnTo>
                    <a:pt x="99" y="320"/>
                  </a:lnTo>
                  <a:lnTo>
                    <a:pt x="109" y="320"/>
                  </a:lnTo>
                  <a:lnTo>
                    <a:pt x="127" y="319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1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4" y="288"/>
                  </a:lnTo>
                  <a:lnTo>
                    <a:pt x="187" y="283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7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4" y="221"/>
                  </a:lnTo>
                  <a:lnTo>
                    <a:pt x="69" y="212"/>
                  </a:lnTo>
                  <a:lnTo>
                    <a:pt x="55" y="208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0"/>
                  </a:lnTo>
                  <a:lnTo>
                    <a:pt x="15" y="182"/>
                  </a:lnTo>
                  <a:lnTo>
                    <a:pt x="11" y="171"/>
                  </a:lnTo>
                  <a:lnTo>
                    <a:pt x="8" y="161"/>
                  </a:lnTo>
                  <a:lnTo>
                    <a:pt x="7" y="148"/>
                  </a:lnTo>
                  <a:lnTo>
                    <a:pt x="8" y="139"/>
                  </a:lnTo>
                  <a:lnTo>
                    <a:pt x="9" y="131"/>
                  </a:lnTo>
                  <a:lnTo>
                    <a:pt x="11" y="124"/>
                  </a:lnTo>
                  <a:lnTo>
                    <a:pt x="14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3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6" y="81"/>
                  </a:lnTo>
                  <a:lnTo>
                    <a:pt x="65" y="77"/>
                  </a:lnTo>
                  <a:lnTo>
                    <a:pt x="74" y="75"/>
                  </a:lnTo>
                  <a:lnTo>
                    <a:pt x="85" y="74"/>
                  </a:lnTo>
                  <a:lnTo>
                    <a:pt x="96" y="72"/>
                  </a:lnTo>
                  <a:lnTo>
                    <a:pt x="106" y="72"/>
                  </a:lnTo>
                  <a:lnTo>
                    <a:pt x="118" y="72"/>
                  </a:lnTo>
                  <a:lnTo>
                    <a:pt x="129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6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4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8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4" y="97"/>
                  </a:lnTo>
                  <a:lnTo>
                    <a:pt x="108" y="96"/>
                  </a:lnTo>
                  <a:lnTo>
                    <a:pt x="91" y="97"/>
                  </a:lnTo>
                  <a:lnTo>
                    <a:pt x="77" y="100"/>
                  </a:lnTo>
                  <a:lnTo>
                    <a:pt x="63" y="103"/>
                  </a:lnTo>
                  <a:lnTo>
                    <a:pt x="54" y="109"/>
                  </a:lnTo>
                  <a:lnTo>
                    <a:pt x="49" y="113"/>
                  </a:lnTo>
                  <a:lnTo>
                    <a:pt x="45" y="117"/>
                  </a:lnTo>
                  <a:lnTo>
                    <a:pt x="42" y="121"/>
                  </a:lnTo>
                  <a:lnTo>
                    <a:pt x="39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0"/>
                  </a:lnTo>
                  <a:lnTo>
                    <a:pt x="35" y="146"/>
                  </a:lnTo>
                  <a:lnTo>
                    <a:pt x="35" y="156"/>
                  </a:lnTo>
                  <a:lnTo>
                    <a:pt x="38" y="163"/>
                  </a:lnTo>
                  <a:lnTo>
                    <a:pt x="43" y="170"/>
                  </a:lnTo>
                  <a:lnTo>
                    <a:pt x="50" y="176"/>
                  </a:lnTo>
                  <a:lnTo>
                    <a:pt x="60" y="180"/>
                  </a:lnTo>
                  <a:lnTo>
                    <a:pt x="71" y="184"/>
                  </a:lnTo>
                  <a:lnTo>
                    <a:pt x="84" y="187"/>
                  </a:lnTo>
                  <a:lnTo>
                    <a:pt x="99" y="190"/>
                  </a:lnTo>
                  <a:lnTo>
                    <a:pt x="148" y="199"/>
                  </a:lnTo>
                  <a:lnTo>
                    <a:pt x="165" y="202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1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0"/>
                  </a:lnTo>
                  <a:lnTo>
                    <a:pt x="217" y="252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3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3"/>
                  </a:lnTo>
                  <a:lnTo>
                    <a:pt x="196" y="319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3"/>
                  </a:lnTo>
                  <a:lnTo>
                    <a:pt x="166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5" y="344"/>
                  </a:lnTo>
                  <a:lnTo>
                    <a:pt x="123" y="345"/>
                  </a:lnTo>
                  <a:lnTo>
                    <a:pt x="111" y="345"/>
                  </a:lnTo>
                  <a:lnTo>
                    <a:pt x="98" y="345"/>
                  </a:lnTo>
                  <a:lnTo>
                    <a:pt x="86" y="344"/>
                  </a:lnTo>
                  <a:lnTo>
                    <a:pt x="75" y="342"/>
                  </a:lnTo>
                  <a:lnTo>
                    <a:pt x="65" y="339"/>
                  </a:lnTo>
                  <a:lnTo>
                    <a:pt x="55" y="336"/>
                  </a:lnTo>
                  <a:lnTo>
                    <a:pt x="45" y="332"/>
                  </a:lnTo>
                  <a:lnTo>
                    <a:pt x="37" y="327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8"/>
                  </a:lnTo>
                  <a:lnTo>
                    <a:pt x="12" y="301"/>
                  </a:lnTo>
                  <a:lnTo>
                    <a:pt x="7" y="294"/>
                  </a:lnTo>
                  <a:lnTo>
                    <a:pt x="3" y="286"/>
                  </a:lnTo>
                  <a:lnTo>
                    <a:pt x="2" y="276"/>
                  </a:lnTo>
                  <a:lnTo>
                    <a:pt x="0" y="267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26" y="254"/>
                  </a:lnTo>
                  <a:close/>
                  <a:moveTo>
                    <a:pt x="145" y="0"/>
                  </a:moveTo>
                  <a:lnTo>
                    <a:pt x="172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69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9800400" y="2285935"/>
              <a:ext cx="88900" cy="103188"/>
            </a:xfrm>
            <a:custGeom>
              <a:avLst/>
              <a:gdLst>
                <a:gd name="T0" fmla="*/ 0 w 225"/>
                <a:gd name="T1" fmla="*/ 0 h 259"/>
                <a:gd name="T2" fmla="*/ 27 w 225"/>
                <a:gd name="T3" fmla="*/ 0 h 259"/>
                <a:gd name="T4" fmla="*/ 27 w 225"/>
                <a:gd name="T5" fmla="*/ 141 h 259"/>
                <a:gd name="T6" fmla="*/ 189 w 225"/>
                <a:gd name="T7" fmla="*/ 0 h 259"/>
                <a:gd name="T8" fmla="*/ 225 w 225"/>
                <a:gd name="T9" fmla="*/ 0 h 259"/>
                <a:gd name="T10" fmla="*/ 102 w 225"/>
                <a:gd name="T11" fmla="*/ 108 h 259"/>
                <a:gd name="T12" fmla="*/ 225 w 225"/>
                <a:gd name="T13" fmla="*/ 259 h 259"/>
                <a:gd name="T14" fmla="*/ 192 w 225"/>
                <a:gd name="T15" fmla="*/ 259 h 259"/>
                <a:gd name="T16" fmla="*/ 82 w 225"/>
                <a:gd name="T17" fmla="*/ 125 h 259"/>
                <a:gd name="T18" fmla="*/ 27 w 225"/>
                <a:gd name="T19" fmla="*/ 172 h 259"/>
                <a:gd name="T20" fmla="*/ 27 w 225"/>
                <a:gd name="T21" fmla="*/ 259 h 259"/>
                <a:gd name="T22" fmla="*/ 0 w 225"/>
                <a:gd name="T23" fmla="*/ 259 h 259"/>
                <a:gd name="T24" fmla="*/ 0 w 225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59">
                  <a:moveTo>
                    <a:pt x="0" y="0"/>
                  </a:moveTo>
                  <a:lnTo>
                    <a:pt x="27" y="0"/>
                  </a:lnTo>
                  <a:lnTo>
                    <a:pt x="27" y="141"/>
                  </a:lnTo>
                  <a:lnTo>
                    <a:pt x="189" y="0"/>
                  </a:lnTo>
                  <a:lnTo>
                    <a:pt x="225" y="0"/>
                  </a:lnTo>
                  <a:lnTo>
                    <a:pt x="102" y="108"/>
                  </a:lnTo>
                  <a:lnTo>
                    <a:pt x="225" y="259"/>
                  </a:lnTo>
                  <a:lnTo>
                    <a:pt x="192" y="259"/>
                  </a:lnTo>
                  <a:lnTo>
                    <a:pt x="82" y="125"/>
                  </a:lnTo>
                  <a:lnTo>
                    <a:pt x="27" y="172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9906763" y="2282760"/>
              <a:ext cx="109538" cy="107950"/>
            </a:xfrm>
            <a:custGeom>
              <a:avLst/>
              <a:gdLst>
                <a:gd name="T0" fmla="*/ 107 w 276"/>
                <a:gd name="T1" fmla="*/ 271 h 273"/>
                <a:gd name="T2" fmla="*/ 67 w 276"/>
                <a:gd name="T3" fmla="*/ 259 h 273"/>
                <a:gd name="T4" fmla="*/ 37 w 276"/>
                <a:gd name="T5" fmla="*/ 238 h 273"/>
                <a:gd name="T6" fmla="*/ 14 w 276"/>
                <a:gd name="T7" fmla="*/ 207 h 273"/>
                <a:gd name="T8" fmla="*/ 2 w 276"/>
                <a:gd name="T9" fmla="*/ 167 h 273"/>
                <a:gd name="T10" fmla="*/ 1 w 276"/>
                <a:gd name="T11" fmla="*/ 122 h 273"/>
                <a:gd name="T12" fmla="*/ 9 w 276"/>
                <a:gd name="T13" fmla="*/ 80 h 273"/>
                <a:gd name="T14" fmla="*/ 29 w 276"/>
                <a:gd name="T15" fmla="*/ 46 h 273"/>
                <a:gd name="T16" fmla="*/ 56 w 276"/>
                <a:gd name="T17" fmla="*/ 21 h 273"/>
                <a:gd name="T18" fmla="*/ 93 w 276"/>
                <a:gd name="T19" fmla="*/ 5 h 273"/>
                <a:gd name="T20" fmla="*/ 138 w 276"/>
                <a:gd name="T21" fmla="*/ 0 h 273"/>
                <a:gd name="T22" fmla="*/ 182 w 276"/>
                <a:gd name="T23" fmla="*/ 5 h 273"/>
                <a:gd name="T24" fmla="*/ 219 w 276"/>
                <a:gd name="T25" fmla="*/ 21 h 273"/>
                <a:gd name="T26" fmla="*/ 247 w 276"/>
                <a:gd name="T27" fmla="*/ 46 h 273"/>
                <a:gd name="T28" fmla="*/ 266 w 276"/>
                <a:gd name="T29" fmla="*/ 80 h 273"/>
                <a:gd name="T30" fmla="*/ 274 w 276"/>
                <a:gd name="T31" fmla="*/ 122 h 273"/>
                <a:gd name="T32" fmla="*/ 273 w 276"/>
                <a:gd name="T33" fmla="*/ 167 h 273"/>
                <a:gd name="T34" fmla="*/ 260 w 276"/>
                <a:gd name="T35" fmla="*/ 207 h 273"/>
                <a:gd name="T36" fmla="*/ 238 w 276"/>
                <a:gd name="T37" fmla="*/ 238 h 273"/>
                <a:gd name="T38" fmla="*/ 207 w 276"/>
                <a:gd name="T39" fmla="*/ 259 h 273"/>
                <a:gd name="T40" fmla="*/ 168 w 276"/>
                <a:gd name="T41" fmla="*/ 271 h 273"/>
                <a:gd name="T42" fmla="*/ 138 w 276"/>
                <a:gd name="T43" fmla="*/ 273 h 273"/>
                <a:gd name="T44" fmla="*/ 247 w 276"/>
                <a:gd name="T45" fmla="*/ 112 h 273"/>
                <a:gd name="T46" fmla="*/ 236 w 276"/>
                <a:gd name="T47" fmla="*/ 80 h 273"/>
                <a:gd name="T48" fmla="*/ 219 w 276"/>
                <a:gd name="T49" fmla="*/ 55 h 273"/>
                <a:gd name="T50" fmla="*/ 194 w 276"/>
                <a:gd name="T51" fmla="*/ 37 h 273"/>
                <a:gd name="T52" fmla="*/ 162 w 276"/>
                <a:gd name="T53" fmla="*/ 28 h 273"/>
                <a:gd name="T54" fmla="*/ 125 w 276"/>
                <a:gd name="T55" fmla="*/ 25 h 273"/>
                <a:gd name="T56" fmla="*/ 91 w 276"/>
                <a:gd name="T57" fmla="*/ 33 h 273"/>
                <a:gd name="T58" fmla="*/ 63 w 276"/>
                <a:gd name="T59" fmla="*/ 48 h 273"/>
                <a:gd name="T60" fmla="*/ 43 w 276"/>
                <a:gd name="T61" fmla="*/ 71 h 273"/>
                <a:gd name="T62" fmla="*/ 31 w 276"/>
                <a:gd name="T63" fmla="*/ 101 h 273"/>
                <a:gd name="T64" fmla="*/ 26 w 276"/>
                <a:gd name="T65" fmla="*/ 138 h 273"/>
                <a:gd name="T66" fmla="*/ 31 w 276"/>
                <a:gd name="T67" fmla="*/ 173 h 273"/>
                <a:gd name="T68" fmla="*/ 43 w 276"/>
                <a:gd name="T69" fmla="*/ 203 h 273"/>
                <a:gd name="T70" fmla="*/ 63 w 276"/>
                <a:gd name="T71" fmla="*/ 226 h 273"/>
                <a:gd name="T72" fmla="*/ 91 w 276"/>
                <a:gd name="T73" fmla="*/ 241 h 273"/>
                <a:gd name="T74" fmla="*/ 125 w 276"/>
                <a:gd name="T75" fmla="*/ 248 h 273"/>
                <a:gd name="T76" fmla="*/ 162 w 276"/>
                <a:gd name="T77" fmla="*/ 247 h 273"/>
                <a:gd name="T78" fmla="*/ 194 w 276"/>
                <a:gd name="T79" fmla="*/ 236 h 273"/>
                <a:gd name="T80" fmla="*/ 219 w 276"/>
                <a:gd name="T81" fmla="*/ 219 h 273"/>
                <a:gd name="T82" fmla="*/ 236 w 276"/>
                <a:gd name="T83" fmla="*/ 194 h 273"/>
                <a:gd name="T84" fmla="*/ 247 w 276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6" h="273">
                  <a:moveTo>
                    <a:pt x="138" y="273"/>
                  </a:moveTo>
                  <a:lnTo>
                    <a:pt x="122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7" y="259"/>
                  </a:lnTo>
                  <a:lnTo>
                    <a:pt x="56" y="253"/>
                  </a:lnTo>
                  <a:lnTo>
                    <a:pt x="45" y="246"/>
                  </a:lnTo>
                  <a:lnTo>
                    <a:pt x="37" y="238"/>
                  </a:lnTo>
                  <a:lnTo>
                    <a:pt x="29" y="228"/>
                  </a:lnTo>
                  <a:lnTo>
                    <a:pt x="21" y="217"/>
                  </a:lnTo>
                  <a:lnTo>
                    <a:pt x="14" y="207"/>
                  </a:lnTo>
                  <a:lnTo>
                    <a:pt x="9" y="194"/>
                  </a:lnTo>
                  <a:lnTo>
                    <a:pt x="6" y="182"/>
                  </a:lnTo>
                  <a:lnTo>
                    <a:pt x="2" y="167"/>
                  </a:lnTo>
                  <a:lnTo>
                    <a:pt x="1" y="153"/>
                  </a:lnTo>
                  <a:lnTo>
                    <a:pt x="0" y="138"/>
                  </a:lnTo>
                  <a:lnTo>
                    <a:pt x="1" y="122"/>
                  </a:lnTo>
                  <a:lnTo>
                    <a:pt x="2" y="107"/>
                  </a:lnTo>
                  <a:lnTo>
                    <a:pt x="6" y="93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7" y="37"/>
                  </a:lnTo>
                  <a:lnTo>
                    <a:pt x="45" y="29"/>
                  </a:lnTo>
                  <a:lnTo>
                    <a:pt x="56" y="21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2" y="5"/>
                  </a:lnTo>
                  <a:lnTo>
                    <a:pt x="195" y="10"/>
                  </a:lnTo>
                  <a:lnTo>
                    <a:pt x="207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7" y="46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6" y="80"/>
                  </a:lnTo>
                  <a:lnTo>
                    <a:pt x="270" y="93"/>
                  </a:lnTo>
                  <a:lnTo>
                    <a:pt x="273" y="107"/>
                  </a:lnTo>
                  <a:lnTo>
                    <a:pt x="274" y="122"/>
                  </a:lnTo>
                  <a:lnTo>
                    <a:pt x="276" y="138"/>
                  </a:lnTo>
                  <a:lnTo>
                    <a:pt x="274" y="153"/>
                  </a:lnTo>
                  <a:lnTo>
                    <a:pt x="273" y="167"/>
                  </a:lnTo>
                  <a:lnTo>
                    <a:pt x="270" y="182"/>
                  </a:lnTo>
                  <a:lnTo>
                    <a:pt x="266" y="194"/>
                  </a:lnTo>
                  <a:lnTo>
                    <a:pt x="260" y="207"/>
                  </a:lnTo>
                  <a:lnTo>
                    <a:pt x="254" y="217"/>
                  </a:lnTo>
                  <a:lnTo>
                    <a:pt x="247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7" y="259"/>
                  </a:lnTo>
                  <a:lnTo>
                    <a:pt x="195" y="264"/>
                  </a:lnTo>
                  <a:lnTo>
                    <a:pt x="182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8"/>
                  </a:moveTo>
                  <a:lnTo>
                    <a:pt x="248" y="124"/>
                  </a:lnTo>
                  <a:lnTo>
                    <a:pt x="247" y="112"/>
                  </a:lnTo>
                  <a:lnTo>
                    <a:pt x="244" y="101"/>
                  </a:lnTo>
                  <a:lnTo>
                    <a:pt x="241" y="90"/>
                  </a:lnTo>
                  <a:lnTo>
                    <a:pt x="236" y="80"/>
                  </a:lnTo>
                  <a:lnTo>
                    <a:pt x="231" y="71"/>
                  </a:lnTo>
                  <a:lnTo>
                    <a:pt x="225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2" y="42"/>
                  </a:lnTo>
                  <a:lnTo>
                    <a:pt x="194" y="37"/>
                  </a:lnTo>
                  <a:lnTo>
                    <a:pt x="184" y="33"/>
                  </a:lnTo>
                  <a:lnTo>
                    <a:pt x="174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8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2" y="30"/>
                  </a:lnTo>
                  <a:lnTo>
                    <a:pt x="91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3" y="48"/>
                  </a:lnTo>
                  <a:lnTo>
                    <a:pt x="56" y="55"/>
                  </a:lnTo>
                  <a:lnTo>
                    <a:pt x="49" y="62"/>
                  </a:lnTo>
                  <a:lnTo>
                    <a:pt x="43" y="71"/>
                  </a:lnTo>
                  <a:lnTo>
                    <a:pt x="38" y="80"/>
                  </a:lnTo>
                  <a:lnTo>
                    <a:pt x="35" y="90"/>
                  </a:lnTo>
                  <a:lnTo>
                    <a:pt x="31" y="101"/>
                  </a:lnTo>
                  <a:lnTo>
                    <a:pt x="29" y="112"/>
                  </a:lnTo>
                  <a:lnTo>
                    <a:pt x="27" y="124"/>
                  </a:lnTo>
                  <a:lnTo>
                    <a:pt x="26" y="138"/>
                  </a:lnTo>
                  <a:lnTo>
                    <a:pt x="27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4"/>
                  </a:lnTo>
                  <a:lnTo>
                    <a:pt x="38" y="194"/>
                  </a:lnTo>
                  <a:lnTo>
                    <a:pt x="43" y="203"/>
                  </a:lnTo>
                  <a:lnTo>
                    <a:pt x="49" y="211"/>
                  </a:lnTo>
                  <a:lnTo>
                    <a:pt x="56" y="219"/>
                  </a:lnTo>
                  <a:lnTo>
                    <a:pt x="63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8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4" y="245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5" y="211"/>
                  </a:lnTo>
                  <a:lnTo>
                    <a:pt x="231" y="203"/>
                  </a:lnTo>
                  <a:lnTo>
                    <a:pt x="236" y="194"/>
                  </a:lnTo>
                  <a:lnTo>
                    <a:pt x="241" y="184"/>
                  </a:lnTo>
                  <a:lnTo>
                    <a:pt x="244" y="173"/>
                  </a:lnTo>
                  <a:lnTo>
                    <a:pt x="247" y="161"/>
                  </a:lnTo>
                  <a:lnTo>
                    <a:pt x="248" y="149"/>
                  </a:lnTo>
                  <a:lnTo>
                    <a:pt x="24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0049638" y="2285935"/>
              <a:ext cx="76200" cy="103188"/>
            </a:xfrm>
            <a:custGeom>
              <a:avLst/>
              <a:gdLst>
                <a:gd name="T0" fmla="*/ 0 w 189"/>
                <a:gd name="T1" fmla="*/ 0 h 259"/>
                <a:gd name="T2" fmla="*/ 25 w 189"/>
                <a:gd name="T3" fmla="*/ 0 h 259"/>
                <a:gd name="T4" fmla="*/ 25 w 189"/>
                <a:gd name="T5" fmla="*/ 234 h 259"/>
                <a:gd name="T6" fmla="*/ 189 w 189"/>
                <a:gd name="T7" fmla="*/ 234 h 259"/>
                <a:gd name="T8" fmla="*/ 189 w 189"/>
                <a:gd name="T9" fmla="*/ 259 h 259"/>
                <a:gd name="T10" fmla="*/ 0 w 189"/>
                <a:gd name="T11" fmla="*/ 259 h 259"/>
                <a:gd name="T12" fmla="*/ 0 w 189"/>
                <a:gd name="T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59">
                  <a:moveTo>
                    <a:pt x="0" y="0"/>
                  </a:moveTo>
                  <a:lnTo>
                    <a:pt x="25" y="0"/>
                  </a:lnTo>
                  <a:lnTo>
                    <a:pt x="25" y="234"/>
                  </a:lnTo>
                  <a:lnTo>
                    <a:pt x="189" y="234"/>
                  </a:lnTo>
                  <a:lnTo>
                    <a:pt x="189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0152825" y="2282760"/>
              <a:ext cx="85725" cy="107950"/>
            </a:xfrm>
            <a:custGeom>
              <a:avLst/>
              <a:gdLst>
                <a:gd name="T0" fmla="*/ 27 w 217"/>
                <a:gd name="T1" fmla="*/ 190 h 273"/>
                <a:gd name="T2" fmla="*/ 33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8 w 217"/>
                <a:gd name="T15" fmla="*/ 226 h 273"/>
                <a:gd name="T16" fmla="*/ 187 w 217"/>
                <a:gd name="T17" fmla="*/ 211 h 273"/>
                <a:gd name="T18" fmla="*/ 191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8 w 217"/>
                <a:gd name="T31" fmla="*/ 67 h 273"/>
                <a:gd name="T32" fmla="*/ 15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5 w 217"/>
                <a:gd name="T39" fmla="*/ 3 h 273"/>
                <a:gd name="T40" fmla="*/ 107 w 217"/>
                <a:gd name="T41" fmla="*/ 0 h 273"/>
                <a:gd name="T42" fmla="*/ 141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2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9 w 217"/>
                <a:gd name="T67" fmla="*/ 54 h 273"/>
                <a:gd name="T68" fmla="*/ 35 w 217"/>
                <a:gd name="T69" fmla="*/ 68 h 273"/>
                <a:gd name="T70" fmla="*/ 39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4 w 217"/>
                <a:gd name="T81" fmla="*/ 168 h 273"/>
                <a:gd name="T82" fmla="*/ 217 w 217"/>
                <a:gd name="T83" fmla="*/ 203 h 273"/>
                <a:gd name="T84" fmla="*/ 211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7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8 w 217"/>
                <a:gd name="T101" fmla="*/ 222 h 273"/>
                <a:gd name="T102" fmla="*/ 0 w 217"/>
                <a:gd name="T103" fmla="*/ 195 h 273"/>
                <a:gd name="T104" fmla="*/ 27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39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8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8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2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39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3" y="98"/>
                  </a:lnTo>
                  <a:lnTo>
                    <a:pt x="51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6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0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0262363" y="2285935"/>
              <a:ext cx="90488" cy="103188"/>
            </a:xfrm>
            <a:custGeom>
              <a:avLst/>
              <a:gdLst>
                <a:gd name="T0" fmla="*/ 101 w 228"/>
                <a:gd name="T1" fmla="*/ 22 h 259"/>
                <a:gd name="T2" fmla="*/ 0 w 228"/>
                <a:gd name="T3" fmla="*/ 22 h 259"/>
                <a:gd name="T4" fmla="*/ 0 w 228"/>
                <a:gd name="T5" fmla="*/ 0 h 259"/>
                <a:gd name="T6" fmla="*/ 228 w 228"/>
                <a:gd name="T7" fmla="*/ 0 h 259"/>
                <a:gd name="T8" fmla="*/ 228 w 228"/>
                <a:gd name="T9" fmla="*/ 22 h 259"/>
                <a:gd name="T10" fmla="*/ 127 w 228"/>
                <a:gd name="T11" fmla="*/ 22 h 259"/>
                <a:gd name="T12" fmla="*/ 127 w 228"/>
                <a:gd name="T13" fmla="*/ 259 h 259"/>
                <a:gd name="T14" fmla="*/ 101 w 228"/>
                <a:gd name="T15" fmla="*/ 259 h 259"/>
                <a:gd name="T16" fmla="*/ 101 w 228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59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1" y="259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0368725" y="2285935"/>
              <a:ext cx="104775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5"/>
            <p:cNvSpPr>
              <a:spLocks noEditPoints="1"/>
            </p:cNvSpPr>
            <p:nvPr userDrawn="1"/>
          </p:nvSpPr>
          <p:spPr bwMode="auto">
            <a:xfrm>
              <a:off x="10502075" y="2254185"/>
              <a:ext cx="26988" cy="134938"/>
            </a:xfrm>
            <a:custGeom>
              <a:avLst/>
              <a:gdLst>
                <a:gd name="T0" fmla="*/ 0 w 66"/>
                <a:gd name="T1" fmla="*/ 80 h 339"/>
                <a:gd name="T2" fmla="*/ 25 w 66"/>
                <a:gd name="T3" fmla="*/ 80 h 339"/>
                <a:gd name="T4" fmla="*/ 25 w 66"/>
                <a:gd name="T5" fmla="*/ 339 h 339"/>
                <a:gd name="T6" fmla="*/ 0 w 66"/>
                <a:gd name="T7" fmla="*/ 339 h 339"/>
                <a:gd name="T8" fmla="*/ 0 w 66"/>
                <a:gd name="T9" fmla="*/ 80 h 339"/>
                <a:gd name="T10" fmla="*/ 34 w 66"/>
                <a:gd name="T11" fmla="*/ 0 h 339"/>
                <a:gd name="T12" fmla="*/ 66 w 66"/>
                <a:gd name="T13" fmla="*/ 0 h 339"/>
                <a:gd name="T14" fmla="*/ 24 w 66"/>
                <a:gd name="T15" fmla="*/ 53 h 339"/>
                <a:gd name="T16" fmla="*/ 3 w 66"/>
                <a:gd name="T17" fmla="*/ 53 h 339"/>
                <a:gd name="T18" fmla="*/ 34 w 66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39">
                  <a:moveTo>
                    <a:pt x="0" y="80"/>
                  </a:moveTo>
                  <a:lnTo>
                    <a:pt x="25" y="80"/>
                  </a:lnTo>
                  <a:lnTo>
                    <a:pt x="25" y="339"/>
                  </a:lnTo>
                  <a:lnTo>
                    <a:pt x="0" y="339"/>
                  </a:lnTo>
                  <a:lnTo>
                    <a:pt x="0" y="80"/>
                  </a:lnTo>
                  <a:close/>
                  <a:moveTo>
                    <a:pt x="34" y="0"/>
                  </a:moveTo>
                  <a:lnTo>
                    <a:pt x="66" y="0"/>
                  </a:lnTo>
                  <a:lnTo>
                    <a:pt x="24" y="53"/>
                  </a:lnTo>
                  <a:lnTo>
                    <a:pt x="3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0557638" y="2376423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2 h 88"/>
                <a:gd name="T6" fmla="*/ 29 w 29"/>
                <a:gd name="T7" fmla="*/ 51 h 88"/>
                <a:gd name="T8" fmla="*/ 28 w 29"/>
                <a:gd name="T9" fmla="*/ 59 h 88"/>
                <a:gd name="T10" fmla="*/ 25 w 29"/>
                <a:gd name="T11" fmla="*/ 66 h 88"/>
                <a:gd name="T12" fmla="*/ 23 w 29"/>
                <a:gd name="T13" fmla="*/ 72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5 h 88"/>
                <a:gd name="T20" fmla="*/ 0 w 29"/>
                <a:gd name="T21" fmla="*/ 88 h 88"/>
                <a:gd name="T22" fmla="*/ 0 w 29"/>
                <a:gd name="T23" fmla="*/ 72 h 88"/>
                <a:gd name="T24" fmla="*/ 6 w 29"/>
                <a:gd name="T25" fmla="*/ 67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8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8" y="59"/>
                  </a:lnTo>
                  <a:lnTo>
                    <a:pt x="25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8463725" y="2446273"/>
              <a:ext cx="98425" cy="85725"/>
            </a:xfrm>
            <a:custGeom>
              <a:avLst/>
              <a:gdLst>
                <a:gd name="T0" fmla="*/ 0 w 251"/>
                <a:gd name="T1" fmla="*/ 0 h 216"/>
                <a:gd name="T2" fmla="*/ 35 w 251"/>
                <a:gd name="T3" fmla="*/ 0 h 216"/>
                <a:gd name="T4" fmla="*/ 126 w 251"/>
                <a:gd name="T5" fmla="*/ 196 h 216"/>
                <a:gd name="T6" fmla="*/ 220 w 251"/>
                <a:gd name="T7" fmla="*/ 0 h 216"/>
                <a:gd name="T8" fmla="*/ 251 w 251"/>
                <a:gd name="T9" fmla="*/ 0 h 216"/>
                <a:gd name="T10" fmla="*/ 251 w 251"/>
                <a:gd name="T11" fmla="*/ 216 h 216"/>
                <a:gd name="T12" fmla="*/ 231 w 251"/>
                <a:gd name="T13" fmla="*/ 216 h 216"/>
                <a:gd name="T14" fmla="*/ 231 w 251"/>
                <a:gd name="T15" fmla="*/ 19 h 216"/>
                <a:gd name="T16" fmla="*/ 139 w 251"/>
                <a:gd name="T17" fmla="*/ 216 h 216"/>
                <a:gd name="T18" fmla="*/ 114 w 251"/>
                <a:gd name="T19" fmla="*/ 216 h 216"/>
                <a:gd name="T20" fmla="*/ 20 w 251"/>
                <a:gd name="T21" fmla="*/ 19 h 216"/>
                <a:gd name="T22" fmla="*/ 22 w 251"/>
                <a:gd name="T23" fmla="*/ 216 h 216"/>
                <a:gd name="T24" fmla="*/ 0 w 251"/>
                <a:gd name="T25" fmla="*/ 216 h 216"/>
                <a:gd name="T26" fmla="*/ 0 w 251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16">
                  <a:moveTo>
                    <a:pt x="0" y="0"/>
                  </a:moveTo>
                  <a:lnTo>
                    <a:pt x="35" y="0"/>
                  </a:lnTo>
                  <a:lnTo>
                    <a:pt x="126" y="196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51" y="216"/>
                  </a:lnTo>
                  <a:lnTo>
                    <a:pt x="231" y="216"/>
                  </a:lnTo>
                  <a:lnTo>
                    <a:pt x="231" y="19"/>
                  </a:lnTo>
                  <a:lnTo>
                    <a:pt x="139" y="216"/>
                  </a:lnTo>
                  <a:lnTo>
                    <a:pt x="114" y="216"/>
                  </a:lnTo>
                  <a:lnTo>
                    <a:pt x="20" y="1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592313" y="2446273"/>
              <a:ext cx="63500" cy="85725"/>
            </a:xfrm>
            <a:custGeom>
              <a:avLst/>
              <a:gdLst>
                <a:gd name="T0" fmla="*/ 0 w 159"/>
                <a:gd name="T1" fmla="*/ 0 h 216"/>
                <a:gd name="T2" fmla="*/ 22 w 159"/>
                <a:gd name="T3" fmla="*/ 0 h 216"/>
                <a:gd name="T4" fmla="*/ 22 w 159"/>
                <a:gd name="T5" fmla="*/ 196 h 216"/>
                <a:gd name="T6" fmla="*/ 159 w 159"/>
                <a:gd name="T7" fmla="*/ 196 h 216"/>
                <a:gd name="T8" fmla="*/ 159 w 159"/>
                <a:gd name="T9" fmla="*/ 216 h 216"/>
                <a:gd name="T10" fmla="*/ 0 w 159"/>
                <a:gd name="T11" fmla="*/ 216 h 216"/>
                <a:gd name="T12" fmla="*/ 0 w 159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9" y="196"/>
                  </a:lnTo>
                  <a:lnTo>
                    <a:pt x="15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9"/>
            <p:cNvSpPr>
              <a:spLocks noEditPoints="1"/>
            </p:cNvSpPr>
            <p:nvPr userDrawn="1"/>
          </p:nvSpPr>
          <p:spPr bwMode="auto">
            <a:xfrm>
              <a:off x="8670100" y="2419285"/>
              <a:ext cx="88900" cy="112713"/>
            </a:xfrm>
            <a:custGeom>
              <a:avLst/>
              <a:gdLst>
                <a:gd name="T0" fmla="*/ 101 w 225"/>
                <a:gd name="T1" fmla="*/ 65 h 281"/>
                <a:gd name="T2" fmla="*/ 126 w 225"/>
                <a:gd name="T3" fmla="*/ 65 h 281"/>
                <a:gd name="T4" fmla="*/ 225 w 225"/>
                <a:gd name="T5" fmla="*/ 281 h 281"/>
                <a:gd name="T6" fmla="*/ 203 w 225"/>
                <a:gd name="T7" fmla="*/ 281 h 281"/>
                <a:gd name="T8" fmla="*/ 173 w 225"/>
                <a:gd name="T9" fmla="*/ 214 h 281"/>
                <a:gd name="T10" fmla="*/ 53 w 225"/>
                <a:gd name="T11" fmla="*/ 214 h 281"/>
                <a:gd name="T12" fmla="*/ 23 w 225"/>
                <a:gd name="T13" fmla="*/ 281 h 281"/>
                <a:gd name="T14" fmla="*/ 0 w 225"/>
                <a:gd name="T15" fmla="*/ 281 h 281"/>
                <a:gd name="T16" fmla="*/ 101 w 225"/>
                <a:gd name="T17" fmla="*/ 65 h 281"/>
                <a:gd name="T18" fmla="*/ 162 w 225"/>
                <a:gd name="T19" fmla="*/ 194 h 281"/>
                <a:gd name="T20" fmla="*/ 113 w 225"/>
                <a:gd name="T21" fmla="*/ 83 h 281"/>
                <a:gd name="T22" fmla="*/ 63 w 225"/>
                <a:gd name="T23" fmla="*/ 194 h 281"/>
                <a:gd name="T24" fmla="*/ 162 w 225"/>
                <a:gd name="T25" fmla="*/ 194 h 281"/>
                <a:gd name="T26" fmla="*/ 130 w 225"/>
                <a:gd name="T27" fmla="*/ 0 h 281"/>
                <a:gd name="T28" fmla="*/ 157 w 225"/>
                <a:gd name="T29" fmla="*/ 0 h 281"/>
                <a:gd name="T30" fmla="*/ 121 w 225"/>
                <a:gd name="T31" fmla="*/ 44 h 281"/>
                <a:gd name="T32" fmla="*/ 103 w 225"/>
                <a:gd name="T33" fmla="*/ 44 h 281"/>
                <a:gd name="T34" fmla="*/ 130 w 225"/>
                <a:gd name="T3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81">
                  <a:moveTo>
                    <a:pt x="101" y="65"/>
                  </a:moveTo>
                  <a:lnTo>
                    <a:pt x="126" y="65"/>
                  </a:lnTo>
                  <a:lnTo>
                    <a:pt x="225" y="281"/>
                  </a:lnTo>
                  <a:lnTo>
                    <a:pt x="203" y="281"/>
                  </a:lnTo>
                  <a:lnTo>
                    <a:pt x="173" y="214"/>
                  </a:lnTo>
                  <a:lnTo>
                    <a:pt x="53" y="214"/>
                  </a:lnTo>
                  <a:lnTo>
                    <a:pt x="23" y="281"/>
                  </a:lnTo>
                  <a:lnTo>
                    <a:pt x="0" y="281"/>
                  </a:lnTo>
                  <a:lnTo>
                    <a:pt x="101" y="65"/>
                  </a:lnTo>
                  <a:close/>
                  <a:moveTo>
                    <a:pt x="162" y="194"/>
                  </a:moveTo>
                  <a:lnTo>
                    <a:pt x="113" y="83"/>
                  </a:lnTo>
                  <a:lnTo>
                    <a:pt x="63" y="194"/>
                  </a:lnTo>
                  <a:lnTo>
                    <a:pt x="162" y="194"/>
                  </a:lnTo>
                  <a:close/>
                  <a:moveTo>
                    <a:pt x="130" y="0"/>
                  </a:moveTo>
                  <a:lnTo>
                    <a:pt x="157" y="0"/>
                  </a:lnTo>
                  <a:lnTo>
                    <a:pt x="121" y="44"/>
                  </a:lnTo>
                  <a:lnTo>
                    <a:pt x="103" y="4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779638" y="2446273"/>
              <a:ext cx="79375" cy="85725"/>
            </a:xfrm>
            <a:custGeom>
              <a:avLst/>
              <a:gdLst>
                <a:gd name="T0" fmla="*/ 176 w 203"/>
                <a:gd name="T1" fmla="*/ 28 h 216"/>
                <a:gd name="T2" fmla="*/ 190 w 203"/>
                <a:gd name="T3" fmla="*/ 46 h 216"/>
                <a:gd name="T4" fmla="*/ 198 w 203"/>
                <a:gd name="T5" fmla="*/ 67 h 216"/>
                <a:gd name="T6" fmla="*/ 203 w 203"/>
                <a:gd name="T7" fmla="*/ 93 h 216"/>
                <a:gd name="T8" fmla="*/ 203 w 203"/>
                <a:gd name="T9" fmla="*/ 123 h 216"/>
                <a:gd name="T10" fmla="*/ 198 w 203"/>
                <a:gd name="T11" fmla="*/ 149 h 216"/>
                <a:gd name="T12" fmla="*/ 190 w 203"/>
                <a:gd name="T13" fmla="*/ 172 h 216"/>
                <a:gd name="T14" fmla="*/ 176 w 203"/>
                <a:gd name="T15" fmla="*/ 190 h 216"/>
                <a:gd name="T16" fmla="*/ 160 w 203"/>
                <a:gd name="T17" fmla="*/ 203 h 216"/>
                <a:gd name="T18" fmla="*/ 140 w 203"/>
                <a:gd name="T19" fmla="*/ 210 h 216"/>
                <a:gd name="T20" fmla="*/ 106 w 203"/>
                <a:gd name="T21" fmla="*/ 216 h 216"/>
                <a:gd name="T22" fmla="*/ 0 w 203"/>
                <a:gd name="T23" fmla="*/ 216 h 216"/>
                <a:gd name="T24" fmla="*/ 79 w 203"/>
                <a:gd name="T25" fmla="*/ 0 h 216"/>
                <a:gd name="T26" fmla="*/ 130 w 203"/>
                <a:gd name="T27" fmla="*/ 4 h 216"/>
                <a:gd name="T28" fmla="*/ 150 w 203"/>
                <a:gd name="T29" fmla="*/ 10 h 216"/>
                <a:gd name="T30" fmla="*/ 168 w 203"/>
                <a:gd name="T31" fmla="*/ 21 h 216"/>
                <a:gd name="T32" fmla="*/ 22 w 203"/>
                <a:gd name="T33" fmla="*/ 196 h 216"/>
                <a:gd name="T34" fmla="*/ 101 w 203"/>
                <a:gd name="T35" fmla="*/ 196 h 216"/>
                <a:gd name="T36" fmla="*/ 128 w 203"/>
                <a:gd name="T37" fmla="*/ 191 h 216"/>
                <a:gd name="T38" fmla="*/ 143 w 203"/>
                <a:gd name="T39" fmla="*/ 186 h 216"/>
                <a:gd name="T40" fmla="*/ 157 w 203"/>
                <a:gd name="T41" fmla="*/ 177 h 216"/>
                <a:gd name="T42" fmla="*/ 169 w 203"/>
                <a:gd name="T43" fmla="*/ 161 h 216"/>
                <a:gd name="T44" fmla="*/ 176 w 203"/>
                <a:gd name="T45" fmla="*/ 143 h 216"/>
                <a:gd name="T46" fmla="*/ 180 w 203"/>
                <a:gd name="T47" fmla="*/ 121 h 216"/>
                <a:gd name="T48" fmla="*/ 180 w 203"/>
                <a:gd name="T49" fmla="*/ 95 h 216"/>
                <a:gd name="T50" fmla="*/ 176 w 203"/>
                <a:gd name="T51" fmla="*/ 72 h 216"/>
                <a:gd name="T52" fmla="*/ 169 w 203"/>
                <a:gd name="T53" fmla="*/ 53 h 216"/>
                <a:gd name="T54" fmla="*/ 157 w 203"/>
                <a:gd name="T55" fmla="*/ 40 h 216"/>
                <a:gd name="T56" fmla="*/ 143 w 203"/>
                <a:gd name="T57" fmla="*/ 29 h 216"/>
                <a:gd name="T58" fmla="*/ 127 w 203"/>
                <a:gd name="T59" fmla="*/ 24 h 216"/>
                <a:gd name="T60" fmla="*/ 97 w 203"/>
                <a:gd name="T61" fmla="*/ 21 h 216"/>
                <a:gd name="T62" fmla="*/ 22 w 203"/>
                <a:gd name="T63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216">
                  <a:moveTo>
                    <a:pt x="168" y="21"/>
                  </a:moveTo>
                  <a:lnTo>
                    <a:pt x="176" y="28"/>
                  </a:lnTo>
                  <a:lnTo>
                    <a:pt x="184" y="36"/>
                  </a:lnTo>
                  <a:lnTo>
                    <a:pt x="190" y="46"/>
                  </a:lnTo>
                  <a:lnTo>
                    <a:pt x="194" y="56"/>
                  </a:lnTo>
                  <a:lnTo>
                    <a:pt x="198" y="67"/>
                  </a:lnTo>
                  <a:lnTo>
                    <a:pt x="200" y="80"/>
                  </a:lnTo>
                  <a:lnTo>
                    <a:pt x="203" y="93"/>
                  </a:lnTo>
                  <a:lnTo>
                    <a:pt x="203" y="109"/>
                  </a:lnTo>
                  <a:lnTo>
                    <a:pt x="203" y="123"/>
                  </a:lnTo>
                  <a:lnTo>
                    <a:pt x="200" y="137"/>
                  </a:lnTo>
                  <a:lnTo>
                    <a:pt x="198" y="149"/>
                  </a:lnTo>
                  <a:lnTo>
                    <a:pt x="194" y="161"/>
                  </a:lnTo>
                  <a:lnTo>
                    <a:pt x="190" y="172"/>
                  </a:lnTo>
                  <a:lnTo>
                    <a:pt x="184" y="181"/>
                  </a:lnTo>
                  <a:lnTo>
                    <a:pt x="176" y="190"/>
                  </a:lnTo>
                  <a:lnTo>
                    <a:pt x="168" y="197"/>
                  </a:lnTo>
                  <a:lnTo>
                    <a:pt x="160" y="203"/>
                  </a:lnTo>
                  <a:lnTo>
                    <a:pt x="150" y="208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06" y="216"/>
                  </a:lnTo>
                  <a:lnTo>
                    <a:pt x="79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06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60" y="15"/>
                  </a:lnTo>
                  <a:lnTo>
                    <a:pt x="168" y="21"/>
                  </a:lnTo>
                  <a:close/>
                  <a:moveTo>
                    <a:pt x="22" y="21"/>
                  </a:moveTo>
                  <a:lnTo>
                    <a:pt x="22" y="196"/>
                  </a:lnTo>
                  <a:lnTo>
                    <a:pt x="79" y="196"/>
                  </a:lnTo>
                  <a:lnTo>
                    <a:pt x="101" y="196"/>
                  </a:lnTo>
                  <a:lnTo>
                    <a:pt x="120" y="193"/>
                  </a:lnTo>
                  <a:lnTo>
                    <a:pt x="128" y="191"/>
                  </a:lnTo>
                  <a:lnTo>
                    <a:pt x="136" y="189"/>
                  </a:lnTo>
                  <a:lnTo>
                    <a:pt x="143" y="186"/>
                  </a:lnTo>
                  <a:lnTo>
                    <a:pt x="150" y="181"/>
                  </a:lnTo>
                  <a:lnTo>
                    <a:pt x="157" y="177"/>
                  </a:lnTo>
                  <a:lnTo>
                    <a:pt x="164" y="170"/>
                  </a:lnTo>
                  <a:lnTo>
                    <a:pt x="169" y="161"/>
                  </a:lnTo>
                  <a:lnTo>
                    <a:pt x="173" y="153"/>
                  </a:lnTo>
                  <a:lnTo>
                    <a:pt x="176" y="143"/>
                  </a:lnTo>
                  <a:lnTo>
                    <a:pt x="179" y="133"/>
                  </a:lnTo>
                  <a:lnTo>
                    <a:pt x="180" y="121"/>
                  </a:lnTo>
                  <a:lnTo>
                    <a:pt x="180" y="106"/>
                  </a:lnTo>
                  <a:lnTo>
                    <a:pt x="180" y="95"/>
                  </a:lnTo>
                  <a:lnTo>
                    <a:pt x="179" y="83"/>
                  </a:lnTo>
                  <a:lnTo>
                    <a:pt x="176" y="72"/>
                  </a:lnTo>
                  <a:lnTo>
                    <a:pt x="173" y="62"/>
                  </a:lnTo>
                  <a:lnTo>
                    <a:pt x="169" y="53"/>
                  </a:lnTo>
                  <a:lnTo>
                    <a:pt x="163" y="46"/>
                  </a:lnTo>
                  <a:lnTo>
                    <a:pt x="157" y="40"/>
                  </a:lnTo>
                  <a:lnTo>
                    <a:pt x="150" y="34"/>
                  </a:lnTo>
                  <a:lnTo>
                    <a:pt x="143" y="29"/>
                  </a:lnTo>
                  <a:lnTo>
                    <a:pt x="136" y="27"/>
                  </a:lnTo>
                  <a:lnTo>
                    <a:pt x="127" y="24"/>
                  </a:lnTo>
                  <a:lnTo>
                    <a:pt x="118" y="22"/>
                  </a:lnTo>
                  <a:lnTo>
                    <a:pt x="97" y="21"/>
                  </a:lnTo>
                  <a:lnTo>
                    <a:pt x="75" y="21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8886000" y="2446273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1 h 216"/>
                <a:gd name="T6" fmla="*/ 21 w 166"/>
                <a:gd name="T7" fmla="*/ 21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1"/>
                  </a:lnTo>
                  <a:lnTo>
                    <a:pt x="21" y="21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8970138" y="2419285"/>
              <a:ext cx="76200" cy="112713"/>
            </a:xfrm>
            <a:custGeom>
              <a:avLst/>
              <a:gdLst>
                <a:gd name="T0" fmla="*/ 0 w 189"/>
                <a:gd name="T1" fmla="*/ 260 h 281"/>
                <a:gd name="T2" fmla="*/ 159 w 189"/>
                <a:gd name="T3" fmla="*/ 86 h 281"/>
                <a:gd name="T4" fmla="*/ 8 w 189"/>
                <a:gd name="T5" fmla="*/ 86 h 281"/>
                <a:gd name="T6" fmla="*/ 8 w 189"/>
                <a:gd name="T7" fmla="*/ 65 h 281"/>
                <a:gd name="T8" fmla="*/ 189 w 189"/>
                <a:gd name="T9" fmla="*/ 65 h 281"/>
                <a:gd name="T10" fmla="*/ 189 w 189"/>
                <a:gd name="T11" fmla="*/ 86 h 281"/>
                <a:gd name="T12" fmla="*/ 28 w 189"/>
                <a:gd name="T13" fmla="*/ 260 h 281"/>
                <a:gd name="T14" fmla="*/ 189 w 189"/>
                <a:gd name="T15" fmla="*/ 260 h 281"/>
                <a:gd name="T16" fmla="*/ 189 w 189"/>
                <a:gd name="T17" fmla="*/ 281 h 281"/>
                <a:gd name="T18" fmla="*/ 0 w 189"/>
                <a:gd name="T19" fmla="*/ 281 h 281"/>
                <a:gd name="T20" fmla="*/ 0 w 189"/>
                <a:gd name="T21" fmla="*/ 260 h 281"/>
                <a:gd name="T22" fmla="*/ 138 w 189"/>
                <a:gd name="T23" fmla="*/ 0 h 281"/>
                <a:gd name="T24" fmla="*/ 161 w 189"/>
                <a:gd name="T25" fmla="*/ 0 h 281"/>
                <a:gd name="T26" fmla="*/ 120 w 189"/>
                <a:gd name="T27" fmla="*/ 44 h 281"/>
                <a:gd name="T28" fmla="*/ 95 w 189"/>
                <a:gd name="T29" fmla="*/ 44 h 281"/>
                <a:gd name="T30" fmla="*/ 53 w 189"/>
                <a:gd name="T31" fmla="*/ 0 h 281"/>
                <a:gd name="T32" fmla="*/ 76 w 189"/>
                <a:gd name="T33" fmla="*/ 0 h 281"/>
                <a:gd name="T34" fmla="*/ 107 w 189"/>
                <a:gd name="T35" fmla="*/ 32 h 281"/>
                <a:gd name="T36" fmla="*/ 138 w 189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1">
                  <a:moveTo>
                    <a:pt x="0" y="260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5"/>
                  </a:lnTo>
                  <a:lnTo>
                    <a:pt x="189" y="65"/>
                  </a:lnTo>
                  <a:lnTo>
                    <a:pt x="189" y="86"/>
                  </a:lnTo>
                  <a:lnTo>
                    <a:pt x="28" y="260"/>
                  </a:lnTo>
                  <a:lnTo>
                    <a:pt x="189" y="260"/>
                  </a:lnTo>
                  <a:lnTo>
                    <a:pt x="189" y="281"/>
                  </a:lnTo>
                  <a:lnTo>
                    <a:pt x="0" y="281"/>
                  </a:lnTo>
                  <a:lnTo>
                    <a:pt x="0" y="260"/>
                  </a:lnTo>
                  <a:close/>
                  <a:moveTo>
                    <a:pt x="138" y="0"/>
                  </a:moveTo>
                  <a:lnTo>
                    <a:pt x="161" y="0"/>
                  </a:lnTo>
                  <a:lnTo>
                    <a:pt x="120" y="44"/>
                  </a:lnTo>
                  <a:lnTo>
                    <a:pt x="95" y="44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107" y="3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9070150" y="2446273"/>
              <a:ext cx="65088" cy="85725"/>
            </a:xfrm>
            <a:custGeom>
              <a:avLst/>
              <a:gdLst>
                <a:gd name="T0" fmla="*/ 0 w 167"/>
                <a:gd name="T1" fmla="*/ 0 h 216"/>
                <a:gd name="T2" fmla="*/ 167 w 167"/>
                <a:gd name="T3" fmla="*/ 0 h 216"/>
                <a:gd name="T4" fmla="*/ 167 w 167"/>
                <a:gd name="T5" fmla="*/ 21 h 216"/>
                <a:gd name="T6" fmla="*/ 22 w 167"/>
                <a:gd name="T7" fmla="*/ 21 h 216"/>
                <a:gd name="T8" fmla="*/ 22 w 167"/>
                <a:gd name="T9" fmla="*/ 96 h 216"/>
                <a:gd name="T10" fmla="*/ 156 w 167"/>
                <a:gd name="T11" fmla="*/ 96 h 216"/>
                <a:gd name="T12" fmla="*/ 156 w 167"/>
                <a:gd name="T13" fmla="*/ 117 h 216"/>
                <a:gd name="T14" fmla="*/ 22 w 167"/>
                <a:gd name="T15" fmla="*/ 117 h 216"/>
                <a:gd name="T16" fmla="*/ 22 w 167"/>
                <a:gd name="T17" fmla="*/ 196 h 216"/>
                <a:gd name="T18" fmla="*/ 167 w 167"/>
                <a:gd name="T19" fmla="*/ 196 h 216"/>
                <a:gd name="T20" fmla="*/ 167 w 167"/>
                <a:gd name="T21" fmla="*/ 216 h 216"/>
                <a:gd name="T22" fmla="*/ 0 w 167"/>
                <a:gd name="T23" fmla="*/ 216 h 216"/>
                <a:gd name="T24" fmla="*/ 0 w 167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6">
                  <a:moveTo>
                    <a:pt x="0" y="0"/>
                  </a:moveTo>
                  <a:lnTo>
                    <a:pt x="167" y="0"/>
                  </a:lnTo>
                  <a:lnTo>
                    <a:pt x="167" y="21"/>
                  </a:lnTo>
                  <a:lnTo>
                    <a:pt x="22" y="21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7" y="196"/>
                  </a:lnTo>
                  <a:lnTo>
                    <a:pt x="167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9200325" y="2446273"/>
              <a:ext cx="88900" cy="85725"/>
            </a:xfrm>
            <a:custGeom>
              <a:avLst/>
              <a:gdLst>
                <a:gd name="T0" fmla="*/ 100 w 224"/>
                <a:gd name="T1" fmla="*/ 0 h 216"/>
                <a:gd name="T2" fmla="*/ 124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2 w 224"/>
                <a:gd name="T11" fmla="*/ 149 h 216"/>
                <a:gd name="T12" fmla="*/ 22 w 224"/>
                <a:gd name="T13" fmla="*/ 216 h 216"/>
                <a:gd name="T14" fmla="*/ 0 w 224"/>
                <a:gd name="T15" fmla="*/ 216 h 216"/>
                <a:gd name="T16" fmla="*/ 100 w 224"/>
                <a:gd name="T17" fmla="*/ 0 h 216"/>
                <a:gd name="T18" fmla="*/ 162 w 224"/>
                <a:gd name="T19" fmla="*/ 129 h 216"/>
                <a:gd name="T20" fmla="*/ 112 w 224"/>
                <a:gd name="T21" fmla="*/ 18 h 216"/>
                <a:gd name="T22" fmla="*/ 62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0" y="0"/>
                  </a:moveTo>
                  <a:lnTo>
                    <a:pt x="124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2" y="14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100" y="0"/>
                  </a:lnTo>
                  <a:close/>
                  <a:moveTo>
                    <a:pt x="162" y="129"/>
                  </a:moveTo>
                  <a:lnTo>
                    <a:pt x="112" y="18"/>
                  </a:lnTo>
                  <a:lnTo>
                    <a:pt x="62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9347963" y="2446273"/>
              <a:ext cx="74613" cy="85725"/>
            </a:xfrm>
            <a:custGeom>
              <a:avLst/>
              <a:gdLst>
                <a:gd name="T0" fmla="*/ 84 w 190"/>
                <a:gd name="T1" fmla="*/ 21 h 216"/>
                <a:gd name="T2" fmla="*/ 0 w 190"/>
                <a:gd name="T3" fmla="*/ 21 h 216"/>
                <a:gd name="T4" fmla="*/ 0 w 190"/>
                <a:gd name="T5" fmla="*/ 0 h 216"/>
                <a:gd name="T6" fmla="*/ 190 w 190"/>
                <a:gd name="T7" fmla="*/ 0 h 216"/>
                <a:gd name="T8" fmla="*/ 190 w 190"/>
                <a:gd name="T9" fmla="*/ 21 h 216"/>
                <a:gd name="T10" fmla="*/ 106 w 190"/>
                <a:gd name="T11" fmla="*/ 21 h 216"/>
                <a:gd name="T12" fmla="*/ 106 w 190"/>
                <a:gd name="T13" fmla="*/ 216 h 216"/>
                <a:gd name="T14" fmla="*/ 84 w 190"/>
                <a:gd name="T15" fmla="*/ 216 h 216"/>
                <a:gd name="T16" fmla="*/ 84 w 190"/>
                <a:gd name="T17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16">
                  <a:moveTo>
                    <a:pt x="84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21"/>
                  </a:lnTo>
                  <a:lnTo>
                    <a:pt x="106" y="21"/>
                  </a:lnTo>
                  <a:lnTo>
                    <a:pt x="106" y="216"/>
                  </a:lnTo>
                  <a:lnTo>
                    <a:pt x="84" y="216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9443213" y="2419285"/>
              <a:ext cx="65088" cy="112713"/>
            </a:xfrm>
            <a:custGeom>
              <a:avLst/>
              <a:gdLst>
                <a:gd name="T0" fmla="*/ 0 w 167"/>
                <a:gd name="T1" fmla="*/ 65 h 281"/>
                <a:gd name="T2" fmla="*/ 167 w 167"/>
                <a:gd name="T3" fmla="*/ 65 h 281"/>
                <a:gd name="T4" fmla="*/ 167 w 167"/>
                <a:gd name="T5" fmla="*/ 86 h 281"/>
                <a:gd name="T6" fmla="*/ 22 w 167"/>
                <a:gd name="T7" fmla="*/ 86 h 281"/>
                <a:gd name="T8" fmla="*/ 22 w 167"/>
                <a:gd name="T9" fmla="*/ 161 h 281"/>
                <a:gd name="T10" fmla="*/ 156 w 167"/>
                <a:gd name="T11" fmla="*/ 161 h 281"/>
                <a:gd name="T12" fmla="*/ 156 w 167"/>
                <a:gd name="T13" fmla="*/ 182 h 281"/>
                <a:gd name="T14" fmla="*/ 22 w 167"/>
                <a:gd name="T15" fmla="*/ 182 h 281"/>
                <a:gd name="T16" fmla="*/ 22 w 167"/>
                <a:gd name="T17" fmla="*/ 261 h 281"/>
                <a:gd name="T18" fmla="*/ 167 w 167"/>
                <a:gd name="T19" fmla="*/ 261 h 281"/>
                <a:gd name="T20" fmla="*/ 167 w 167"/>
                <a:gd name="T21" fmla="*/ 281 h 281"/>
                <a:gd name="T22" fmla="*/ 0 w 167"/>
                <a:gd name="T23" fmla="*/ 281 h 281"/>
                <a:gd name="T24" fmla="*/ 0 w 167"/>
                <a:gd name="T25" fmla="*/ 65 h 281"/>
                <a:gd name="T26" fmla="*/ 116 w 167"/>
                <a:gd name="T27" fmla="*/ 0 h 281"/>
                <a:gd name="T28" fmla="*/ 139 w 167"/>
                <a:gd name="T29" fmla="*/ 0 h 281"/>
                <a:gd name="T30" fmla="*/ 97 w 167"/>
                <a:gd name="T31" fmla="*/ 44 h 281"/>
                <a:gd name="T32" fmla="*/ 73 w 167"/>
                <a:gd name="T33" fmla="*/ 44 h 281"/>
                <a:gd name="T34" fmla="*/ 31 w 167"/>
                <a:gd name="T35" fmla="*/ 0 h 281"/>
                <a:gd name="T36" fmla="*/ 54 w 167"/>
                <a:gd name="T37" fmla="*/ 0 h 281"/>
                <a:gd name="T38" fmla="*/ 85 w 167"/>
                <a:gd name="T39" fmla="*/ 32 h 281"/>
                <a:gd name="T40" fmla="*/ 116 w 167"/>
                <a:gd name="T4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81">
                  <a:moveTo>
                    <a:pt x="0" y="65"/>
                  </a:moveTo>
                  <a:lnTo>
                    <a:pt x="167" y="65"/>
                  </a:lnTo>
                  <a:lnTo>
                    <a:pt x="167" y="86"/>
                  </a:lnTo>
                  <a:lnTo>
                    <a:pt x="22" y="86"/>
                  </a:lnTo>
                  <a:lnTo>
                    <a:pt x="22" y="161"/>
                  </a:lnTo>
                  <a:lnTo>
                    <a:pt x="156" y="161"/>
                  </a:lnTo>
                  <a:lnTo>
                    <a:pt x="156" y="182"/>
                  </a:lnTo>
                  <a:lnTo>
                    <a:pt x="22" y="182"/>
                  </a:lnTo>
                  <a:lnTo>
                    <a:pt x="22" y="261"/>
                  </a:lnTo>
                  <a:lnTo>
                    <a:pt x="167" y="261"/>
                  </a:lnTo>
                  <a:lnTo>
                    <a:pt x="167" y="281"/>
                  </a:lnTo>
                  <a:lnTo>
                    <a:pt x="0" y="281"/>
                  </a:lnTo>
                  <a:lnTo>
                    <a:pt x="0" y="65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4"/>
                  </a:lnTo>
                  <a:lnTo>
                    <a:pt x="73" y="44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9533700" y="2446273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2 w 158"/>
                <a:gd name="T3" fmla="*/ 0 h 216"/>
                <a:gd name="T4" fmla="*/ 22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9606725" y="2443098"/>
              <a:ext cx="90488" cy="90488"/>
            </a:xfrm>
            <a:custGeom>
              <a:avLst/>
              <a:gdLst>
                <a:gd name="T0" fmla="*/ 88 w 229"/>
                <a:gd name="T1" fmla="*/ 226 h 228"/>
                <a:gd name="T2" fmla="*/ 56 w 229"/>
                <a:gd name="T3" fmla="*/ 216 h 228"/>
                <a:gd name="T4" fmla="*/ 30 w 229"/>
                <a:gd name="T5" fmla="*/ 197 h 228"/>
                <a:gd name="T6" fmla="*/ 12 w 229"/>
                <a:gd name="T7" fmla="*/ 172 h 228"/>
                <a:gd name="T8" fmla="*/ 2 w 229"/>
                <a:gd name="T9" fmla="*/ 140 h 228"/>
                <a:gd name="T10" fmla="*/ 1 w 229"/>
                <a:gd name="T11" fmla="*/ 102 h 228"/>
                <a:gd name="T12" fmla="*/ 8 w 229"/>
                <a:gd name="T13" fmla="*/ 67 h 228"/>
                <a:gd name="T14" fmla="*/ 24 w 229"/>
                <a:gd name="T15" fmla="*/ 40 h 228"/>
                <a:gd name="T16" fmla="*/ 46 w 229"/>
                <a:gd name="T17" fmla="*/ 18 h 228"/>
                <a:gd name="T18" fmla="*/ 76 w 229"/>
                <a:gd name="T19" fmla="*/ 5 h 228"/>
                <a:gd name="T20" fmla="*/ 113 w 229"/>
                <a:gd name="T21" fmla="*/ 0 h 228"/>
                <a:gd name="T22" fmla="*/ 151 w 229"/>
                <a:gd name="T23" fmla="*/ 5 h 228"/>
                <a:gd name="T24" fmla="*/ 182 w 229"/>
                <a:gd name="T25" fmla="*/ 18 h 228"/>
                <a:gd name="T26" fmla="*/ 205 w 229"/>
                <a:gd name="T27" fmla="*/ 40 h 228"/>
                <a:gd name="T28" fmla="*/ 220 w 229"/>
                <a:gd name="T29" fmla="*/ 67 h 228"/>
                <a:gd name="T30" fmla="*/ 227 w 229"/>
                <a:gd name="T31" fmla="*/ 102 h 228"/>
                <a:gd name="T32" fmla="*/ 226 w 229"/>
                <a:gd name="T33" fmla="*/ 140 h 228"/>
                <a:gd name="T34" fmla="*/ 215 w 229"/>
                <a:gd name="T35" fmla="*/ 172 h 228"/>
                <a:gd name="T36" fmla="*/ 197 w 229"/>
                <a:gd name="T37" fmla="*/ 197 h 228"/>
                <a:gd name="T38" fmla="*/ 172 w 229"/>
                <a:gd name="T39" fmla="*/ 216 h 228"/>
                <a:gd name="T40" fmla="*/ 139 w 229"/>
                <a:gd name="T41" fmla="*/ 226 h 228"/>
                <a:gd name="T42" fmla="*/ 206 w 229"/>
                <a:gd name="T43" fmla="*/ 115 h 228"/>
                <a:gd name="T44" fmla="*/ 202 w 229"/>
                <a:gd name="T45" fmla="*/ 85 h 228"/>
                <a:gd name="T46" fmla="*/ 191 w 229"/>
                <a:gd name="T47" fmla="*/ 60 h 228"/>
                <a:gd name="T48" fmla="*/ 175 w 229"/>
                <a:gd name="T49" fmla="*/ 41 h 228"/>
                <a:gd name="T50" fmla="*/ 152 w 229"/>
                <a:gd name="T51" fmla="*/ 28 h 228"/>
                <a:gd name="T52" fmla="*/ 124 w 229"/>
                <a:gd name="T53" fmla="*/ 22 h 228"/>
                <a:gd name="T54" fmla="*/ 93 w 229"/>
                <a:gd name="T55" fmla="*/ 23 h 228"/>
                <a:gd name="T56" fmla="*/ 67 w 229"/>
                <a:gd name="T57" fmla="*/ 31 h 228"/>
                <a:gd name="T58" fmla="*/ 46 w 229"/>
                <a:gd name="T59" fmla="*/ 47 h 228"/>
                <a:gd name="T60" fmla="*/ 32 w 229"/>
                <a:gd name="T61" fmla="*/ 67 h 228"/>
                <a:gd name="T62" fmla="*/ 24 w 229"/>
                <a:gd name="T63" fmla="*/ 93 h 228"/>
                <a:gd name="T64" fmla="*/ 22 w 229"/>
                <a:gd name="T65" fmla="*/ 126 h 228"/>
                <a:gd name="T66" fmla="*/ 28 w 229"/>
                <a:gd name="T67" fmla="*/ 153 h 228"/>
                <a:gd name="T68" fmla="*/ 40 w 229"/>
                <a:gd name="T69" fmla="*/ 177 h 228"/>
                <a:gd name="T70" fmla="*/ 60 w 229"/>
                <a:gd name="T71" fmla="*/ 193 h 228"/>
                <a:gd name="T72" fmla="*/ 84 w 229"/>
                <a:gd name="T73" fmla="*/ 203 h 228"/>
                <a:gd name="T74" fmla="*/ 113 w 229"/>
                <a:gd name="T75" fmla="*/ 207 h 228"/>
                <a:gd name="T76" fmla="*/ 143 w 229"/>
                <a:gd name="T77" fmla="*/ 203 h 228"/>
                <a:gd name="T78" fmla="*/ 169 w 229"/>
                <a:gd name="T79" fmla="*/ 193 h 228"/>
                <a:gd name="T80" fmla="*/ 187 w 229"/>
                <a:gd name="T81" fmla="*/ 177 h 228"/>
                <a:gd name="T82" fmla="*/ 200 w 229"/>
                <a:gd name="T83" fmla="*/ 153 h 228"/>
                <a:gd name="T84" fmla="*/ 206 w 229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2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1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8" y="3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1" y="9"/>
                  </a:lnTo>
                  <a:lnTo>
                    <a:pt x="172" y="14"/>
                  </a:lnTo>
                  <a:lnTo>
                    <a:pt x="182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5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9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2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3" y="228"/>
                  </a:lnTo>
                  <a:close/>
                  <a:moveTo>
                    <a:pt x="206" y="115"/>
                  </a:moveTo>
                  <a:lnTo>
                    <a:pt x="206" y="104"/>
                  </a:lnTo>
                  <a:lnTo>
                    <a:pt x="205" y="93"/>
                  </a:lnTo>
                  <a:lnTo>
                    <a:pt x="202" y="85"/>
                  </a:lnTo>
                  <a:lnTo>
                    <a:pt x="200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7" y="53"/>
                  </a:lnTo>
                  <a:lnTo>
                    <a:pt x="182" y="47"/>
                  </a:lnTo>
                  <a:lnTo>
                    <a:pt x="175" y="41"/>
                  </a:lnTo>
                  <a:lnTo>
                    <a:pt x="169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6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9" y="193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7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200" y="153"/>
                  </a:lnTo>
                  <a:lnTo>
                    <a:pt x="202" y="145"/>
                  </a:lnTo>
                  <a:lnTo>
                    <a:pt x="205" y="135"/>
                  </a:lnTo>
                  <a:lnTo>
                    <a:pt x="206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9711500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3 w 222"/>
                <a:gd name="T3" fmla="*/ 0 h 216"/>
                <a:gd name="T4" fmla="*/ 111 w 222"/>
                <a:gd name="T5" fmla="*/ 198 h 216"/>
                <a:gd name="T6" fmla="*/ 198 w 222"/>
                <a:gd name="T7" fmla="*/ 0 h 216"/>
                <a:gd name="T8" fmla="*/ 222 w 222"/>
                <a:gd name="T9" fmla="*/ 0 h 216"/>
                <a:gd name="T10" fmla="*/ 124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3" y="0"/>
                  </a:lnTo>
                  <a:lnTo>
                    <a:pt x="111" y="198"/>
                  </a:lnTo>
                  <a:lnTo>
                    <a:pt x="198" y="0"/>
                  </a:lnTo>
                  <a:lnTo>
                    <a:pt x="222" y="0"/>
                  </a:lnTo>
                  <a:lnTo>
                    <a:pt x="124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9811513" y="2419285"/>
              <a:ext cx="82550" cy="112713"/>
            </a:xfrm>
            <a:custGeom>
              <a:avLst/>
              <a:gdLst>
                <a:gd name="T0" fmla="*/ 93 w 208"/>
                <a:gd name="T1" fmla="*/ 188 h 281"/>
                <a:gd name="T2" fmla="*/ 0 w 208"/>
                <a:gd name="T3" fmla="*/ 65 h 281"/>
                <a:gd name="T4" fmla="*/ 27 w 208"/>
                <a:gd name="T5" fmla="*/ 65 h 281"/>
                <a:gd name="T6" fmla="*/ 104 w 208"/>
                <a:gd name="T7" fmla="*/ 170 h 281"/>
                <a:gd name="T8" fmla="*/ 182 w 208"/>
                <a:gd name="T9" fmla="*/ 65 h 281"/>
                <a:gd name="T10" fmla="*/ 208 w 208"/>
                <a:gd name="T11" fmla="*/ 65 h 281"/>
                <a:gd name="T12" fmla="*/ 115 w 208"/>
                <a:gd name="T13" fmla="*/ 188 h 281"/>
                <a:gd name="T14" fmla="*/ 115 w 208"/>
                <a:gd name="T15" fmla="*/ 281 h 281"/>
                <a:gd name="T16" fmla="*/ 93 w 208"/>
                <a:gd name="T17" fmla="*/ 281 h 281"/>
                <a:gd name="T18" fmla="*/ 93 w 208"/>
                <a:gd name="T19" fmla="*/ 188 h 281"/>
                <a:gd name="T20" fmla="*/ 124 w 208"/>
                <a:gd name="T21" fmla="*/ 0 h 281"/>
                <a:gd name="T22" fmla="*/ 152 w 208"/>
                <a:gd name="T23" fmla="*/ 0 h 281"/>
                <a:gd name="T24" fmla="*/ 117 w 208"/>
                <a:gd name="T25" fmla="*/ 44 h 281"/>
                <a:gd name="T26" fmla="*/ 99 w 208"/>
                <a:gd name="T27" fmla="*/ 44 h 281"/>
                <a:gd name="T28" fmla="*/ 124 w 208"/>
                <a:gd name="T2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1">
                  <a:moveTo>
                    <a:pt x="93" y="188"/>
                  </a:moveTo>
                  <a:lnTo>
                    <a:pt x="0" y="65"/>
                  </a:lnTo>
                  <a:lnTo>
                    <a:pt x="27" y="65"/>
                  </a:lnTo>
                  <a:lnTo>
                    <a:pt x="104" y="170"/>
                  </a:lnTo>
                  <a:lnTo>
                    <a:pt x="182" y="65"/>
                  </a:lnTo>
                  <a:lnTo>
                    <a:pt x="208" y="65"/>
                  </a:lnTo>
                  <a:lnTo>
                    <a:pt x="115" y="188"/>
                  </a:lnTo>
                  <a:lnTo>
                    <a:pt x="115" y="281"/>
                  </a:lnTo>
                  <a:lnTo>
                    <a:pt x="93" y="281"/>
                  </a:lnTo>
                  <a:lnTo>
                    <a:pt x="93" y="188"/>
                  </a:lnTo>
                  <a:close/>
                  <a:moveTo>
                    <a:pt x="124" y="0"/>
                  </a:moveTo>
                  <a:lnTo>
                    <a:pt x="152" y="0"/>
                  </a:lnTo>
                  <a:lnTo>
                    <a:pt x="117" y="44"/>
                  </a:lnTo>
                  <a:lnTo>
                    <a:pt x="99" y="4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9911525" y="2443098"/>
              <a:ext cx="85725" cy="90488"/>
            </a:xfrm>
            <a:custGeom>
              <a:avLst/>
              <a:gdLst>
                <a:gd name="T0" fmla="*/ 104 w 219"/>
                <a:gd name="T1" fmla="*/ 22 h 228"/>
                <a:gd name="T2" fmla="*/ 84 w 219"/>
                <a:gd name="T3" fmla="*/ 25 h 228"/>
                <a:gd name="T4" fmla="*/ 68 w 219"/>
                <a:gd name="T5" fmla="*/ 31 h 228"/>
                <a:gd name="T6" fmla="*/ 53 w 219"/>
                <a:gd name="T7" fmla="*/ 41 h 228"/>
                <a:gd name="T8" fmla="*/ 41 w 219"/>
                <a:gd name="T9" fmla="*/ 53 h 228"/>
                <a:gd name="T10" fmla="*/ 32 w 219"/>
                <a:gd name="T11" fmla="*/ 67 h 228"/>
                <a:gd name="T12" fmla="*/ 26 w 219"/>
                <a:gd name="T13" fmla="*/ 85 h 228"/>
                <a:gd name="T14" fmla="*/ 23 w 219"/>
                <a:gd name="T15" fmla="*/ 104 h 228"/>
                <a:gd name="T16" fmla="*/ 23 w 219"/>
                <a:gd name="T17" fmla="*/ 124 h 228"/>
                <a:gd name="T18" fmla="*/ 26 w 219"/>
                <a:gd name="T19" fmla="*/ 145 h 228"/>
                <a:gd name="T20" fmla="*/ 32 w 219"/>
                <a:gd name="T21" fmla="*/ 161 h 228"/>
                <a:gd name="T22" fmla="*/ 41 w 219"/>
                <a:gd name="T23" fmla="*/ 176 h 228"/>
                <a:gd name="T24" fmla="*/ 52 w 219"/>
                <a:gd name="T25" fmla="*/ 187 h 228"/>
                <a:gd name="T26" fmla="*/ 66 w 219"/>
                <a:gd name="T27" fmla="*/ 197 h 228"/>
                <a:gd name="T28" fmla="*/ 82 w 219"/>
                <a:gd name="T29" fmla="*/ 203 h 228"/>
                <a:gd name="T30" fmla="*/ 100 w 219"/>
                <a:gd name="T31" fmla="*/ 207 h 228"/>
                <a:gd name="T32" fmla="*/ 125 w 219"/>
                <a:gd name="T33" fmla="*/ 205 h 228"/>
                <a:gd name="T34" fmla="*/ 147 w 219"/>
                <a:gd name="T35" fmla="*/ 199 h 228"/>
                <a:gd name="T36" fmla="*/ 160 w 219"/>
                <a:gd name="T37" fmla="*/ 193 h 228"/>
                <a:gd name="T38" fmla="*/ 171 w 219"/>
                <a:gd name="T39" fmla="*/ 185 h 228"/>
                <a:gd name="T40" fmla="*/ 180 w 219"/>
                <a:gd name="T41" fmla="*/ 174 h 228"/>
                <a:gd name="T42" fmla="*/ 187 w 219"/>
                <a:gd name="T43" fmla="*/ 162 h 228"/>
                <a:gd name="T44" fmla="*/ 193 w 219"/>
                <a:gd name="T45" fmla="*/ 148 h 228"/>
                <a:gd name="T46" fmla="*/ 219 w 219"/>
                <a:gd name="T47" fmla="*/ 141 h 228"/>
                <a:gd name="T48" fmla="*/ 214 w 219"/>
                <a:gd name="T49" fmla="*/ 160 h 228"/>
                <a:gd name="T50" fmla="*/ 205 w 219"/>
                <a:gd name="T51" fmla="*/ 177 h 228"/>
                <a:gd name="T52" fmla="*/ 195 w 219"/>
                <a:gd name="T53" fmla="*/ 192 h 228"/>
                <a:gd name="T54" fmla="*/ 181 w 219"/>
                <a:gd name="T55" fmla="*/ 204 h 228"/>
                <a:gd name="T56" fmla="*/ 167 w 219"/>
                <a:gd name="T57" fmla="*/ 215 h 228"/>
                <a:gd name="T58" fmla="*/ 150 w 219"/>
                <a:gd name="T59" fmla="*/ 222 h 228"/>
                <a:gd name="T60" fmla="*/ 131 w 219"/>
                <a:gd name="T61" fmla="*/ 227 h 228"/>
                <a:gd name="T62" fmla="*/ 111 w 219"/>
                <a:gd name="T63" fmla="*/ 228 h 228"/>
                <a:gd name="T64" fmla="*/ 87 w 219"/>
                <a:gd name="T65" fmla="*/ 226 h 228"/>
                <a:gd name="T66" fmla="*/ 65 w 219"/>
                <a:gd name="T67" fmla="*/ 220 h 228"/>
                <a:gd name="T68" fmla="*/ 46 w 219"/>
                <a:gd name="T69" fmla="*/ 210 h 228"/>
                <a:gd name="T70" fmla="*/ 30 w 219"/>
                <a:gd name="T71" fmla="*/ 197 h 228"/>
                <a:gd name="T72" fmla="*/ 17 w 219"/>
                <a:gd name="T73" fmla="*/ 180 h 228"/>
                <a:gd name="T74" fmla="*/ 8 w 219"/>
                <a:gd name="T75" fmla="*/ 161 h 228"/>
                <a:gd name="T76" fmla="*/ 3 w 219"/>
                <a:gd name="T77" fmla="*/ 140 h 228"/>
                <a:gd name="T78" fmla="*/ 0 w 219"/>
                <a:gd name="T79" fmla="*/ 115 h 228"/>
                <a:gd name="T80" fmla="*/ 3 w 219"/>
                <a:gd name="T81" fmla="*/ 90 h 228"/>
                <a:gd name="T82" fmla="*/ 8 w 219"/>
                <a:gd name="T83" fmla="*/ 67 h 228"/>
                <a:gd name="T84" fmla="*/ 17 w 219"/>
                <a:gd name="T85" fmla="*/ 48 h 228"/>
                <a:gd name="T86" fmla="*/ 30 w 219"/>
                <a:gd name="T87" fmla="*/ 31 h 228"/>
                <a:gd name="T88" fmla="*/ 47 w 219"/>
                <a:gd name="T89" fmla="*/ 18 h 228"/>
                <a:gd name="T90" fmla="*/ 66 w 219"/>
                <a:gd name="T91" fmla="*/ 9 h 228"/>
                <a:gd name="T92" fmla="*/ 89 w 219"/>
                <a:gd name="T93" fmla="*/ 3 h 228"/>
                <a:gd name="T94" fmla="*/ 114 w 219"/>
                <a:gd name="T95" fmla="*/ 0 h 228"/>
                <a:gd name="T96" fmla="*/ 135 w 219"/>
                <a:gd name="T97" fmla="*/ 3 h 228"/>
                <a:gd name="T98" fmla="*/ 153 w 219"/>
                <a:gd name="T99" fmla="*/ 6 h 228"/>
                <a:gd name="T100" fmla="*/ 169 w 219"/>
                <a:gd name="T101" fmla="*/ 12 h 228"/>
                <a:gd name="T102" fmla="*/ 183 w 219"/>
                <a:gd name="T103" fmla="*/ 22 h 228"/>
                <a:gd name="T104" fmla="*/ 195 w 219"/>
                <a:gd name="T105" fmla="*/ 33 h 228"/>
                <a:gd name="T106" fmla="*/ 204 w 219"/>
                <a:gd name="T107" fmla="*/ 46 h 228"/>
                <a:gd name="T108" fmla="*/ 211 w 219"/>
                <a:gd name="T109" fmla="*/ 60 h 228"/>
                <a:gd name="T110" fmla="*/ 215 w 219"/>
                <a:gd name="T111" fmla="*/ 77 h 228"/>
                <a:gd name="T112" fmla="*/ 189 w 219"/>
                <a:gd name="T113" fmla="*/ 65 h 228"/>
                <a:gd name="T114" fmla="*/ 175 w 219"/>
                <a:gd name="T115" fmla="*/ 44 h 228"/>
                <a:gd name="T116" fmla="*/ 155 w 219"/>
                <a:gd name="T117" fmla="*/ 30 h 228"/>
                <a:gd name="T118" fmla="*/ 129 w 219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28">
                  <a:moveTo>
                    <a:pt x="114" y="22"/>
                  </a:moveTo>
                  <a:lnTo>
                    <a:pt x="104" y="22"/>
                  </a:lnTo>
                  <a:lnTo>
                    <a:pt x="94" y="23"/>
                  </a:lnTo>
                  <a:lnTo>
                    <a:pt x="84" y="25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5"/>
                  </a:lnTo>
                  <a:lnTo>
                    <a:pt x="23" y="104"/>
                  </a:lnTo>
                  <a:lnTo>
                    <a:pt x="22" y="115"/>
                  </a:lnTo>
                  <a:lnTo>
                    <a:pt x="23" y="124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68"/>
                  </a:lnTo>
                  <a:lnTo>
                    <a:pt x="41" y="176"/>
                  </a:lnTo>
                  <a:lnTo>
                    <a:pt x="46" y="182"/>
                  </a:lnTo>
                  <a:lnTo>
                    <a:pt x="52" y="187"/>
                  </a:lnTo>
                  <a:lnTo>
                    <a:pt x="59" y="192"/>
                  </a:lnTo>
                  <a:lnTo>
                    <a:pt x="66" y="197"/>
                  </a:lnTo>
                  <a:lnTo>
                    <a:pt x="74" y="201"/>
                  </a:lnTo>
                  <a:lnTo>
                    <a:pt x="82" y="203"/>
                  </a:lnTo>
                  <a:lnTo>
                    <a:pt x="90" y="205"/>
                  </a:lnTo>
                  <a:lnTo>
                    <a:pt x="100" y="207"/>
                  </a:lnTo>
                  <a:lnTo>
                    <a:pt x="110" y="207"/>
                  </a:lnTo>
                  <a:lnTo>
                    <a:pt x="125" y="205"/>
                  </a:lnTo>
                  <a:lnTo>
                    <a:pt x="141" y="202"/>
                  </a:lnTo>
                  <a:lnTo>
                    <a:pt x="147" y="199"/>
                  </a:lnTo>
                  <a:lnTo>
                    <a:pt x="154" y="197"/>
                  </a:lnTo>
                  <a:lnTo>
                    <a:pt x="160" y="193"/>
                  </a:lnTo>
                  <a:lnTo>
                    <a:pt x="166" y="189"/>
                  </a:lnTo>
                  <a:lnTo>
                    <a:pt x="171" y="185"/>
                  </a:lnTo>
                  <a:lnTo>
                    <a:pt x="175" y="180"/>
                  </a:lnTo>
                  <a:lnTo>
                    <a:pt x="180" y="174"/>
                  </a:lnTo>
                  <a:lnTo>
                    <a:pt x="185" y="168"/>
                  </a:lnTo>
                  <a:lnTo>
                    <a:pt x="187" y="162"/>
                  </a:lnTo>
                  <a:lnTo>
                    <a:pt x="191" y="155"/>
                  </a:lnTo>
                  <a:lnTo>
                    <a:pt x="193" y="148"/>
                  </a:lnTo>
                  <a:lnTo>
                    <a:pt x="196" y="141"/>
                  </a:lnTo>
                  <a:lnTo>
                    <a:pt x="219" y="141"/>
                  </a:lnTo>
                  <a:lnTo>
                    <a:pt x="216" y="151"/>
                  </a:lnTo>
                  <a:lnTo>
                    <a:pt x="214" y="160"/>
                  </a:lnTo>
                  <a:lnTo>
                    <a:pt x="210" y="170"/>
                  </a:lnTo>
                  <a:lnTo>
                    <a:pt x="205" y="177"/>
                  </a:lnTo>
                  <a:lnTo>
                    <a:pt x="201" y="185"/>
                  </a:lnTo>
                  <a:lnTo>
                    <a:pt x="195" y="192"/>
                  </a:lnTo>
                  <a:lnTo>
                    <a:pt x="189" y="198"/>
                  </a:lnTo>
                  <a:lnTo>
                    <a:pt x="181" y="204"/>
                  </a:lnTo>
                  <a:lnTo>
                    <a:pt x="174" y="210"/>
                  </a:lnTo>
                  <a:lnTo>
                    <a:pt x="167" y="215"/>
                  </a:lnTo>
                  <a:lnTo>
                    <a:pt x="159" y="218"/>
                  </a:lnTo>
                  <a:lnTo>
                    <a:pt x="150" y="222"/>
                  </a:lnTo>
                  <a:lnTo>
                    <a:pt x="141" y="224"/>
                  </a:lnTo>
                  <a:lnTo>
                    <a:pt x="131" y="227"/>
                  </a:lnTo>
                  <a:lnTo>
                    <a:pt x="120" y="228"/>
                  </a:lnTo>
                  <a:lnTo>
                    <a:pt x="111" y="228"/>
                  </a:lnTo>
                  <a:lnTo>
                    <a:pt x="99" y="228"/>
                  </a:lnTo>
                  <a:lnTo>
                    <a:pt x="87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0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5" y="151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3" y="90"/>
                  </a:lnTo>
                  <a:lnTo>
                    <a:pt x="5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7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1" y="2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4" y="4"/>
                  </a:lnTo>
                  <a:lnTo>
                    <a:pt x="153" y="6"/>
                  </a:lnTo>
                  <a:lnTo>
                    <a:pt x="161" y="9"/>
                  </a:lnTo>
                  <a:lnTo>
                    <a:pt x="169" y="12"/>
                  </a:lnTo>
                  <a:lnTo>
                    <a:pt x="177" y="17"/>
                  </a:lnTo>
                  <a:lnTo>
                    <a:pt x="183" y="22"/>
                  </a:lnTo>
                  <a:lnTo>
                    <a:pt x="190" y="27"/>
                  </a:lnTo>
                  <a:lnTo>
                    <a:pt x="195" y="33"/>
                  </a:lnTo>
                  <a:lnTo>
                    <a:pt x="199" y="39"/>
                  </a:lnTo>
                  <a:lnTo>
                    <a:pt x="204" y="46"/>
                  </a:lnTo>
                  <a:lnTo>
                    <a:pt x="208" y="53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5" y="77"/>
                  </a:lnTo>
                  <a:lnTo>
                    <a:pt x="193" y="77"/>
                  </a:lnTo>
                  <a:lnTo>
                    <a:pt x="189" y="65"/>
                  </a:lnTo>
                  <a:lnTo>
                    <a:pt x="183" y="54"/>
                  </a:lnTo>
                  <a:lnTo>
                    <a:pt x="175" y="44"/>
                  </a:lnTo>
                  <a:lnTo>
                    <a:pt x="166" y="36"/>
                  </a:lnTo>
                  <a:lnTo>
                    <a:pt x="155" y="30"/>
                  </a:lnTo>
                  <a:lnTo>
                    <a:pt x="143" y="25"/>
                  </a:lnTo>
                  <a:lnTo>
                    <a:pt x="129" y="23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0021063" y="2446273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3"/>
            <p:cNvSpPr>
              <a:spLocks noEditPoints="1"/>
            </p:cNvSpPr>
            <p:nvPr userDrawn="1"/>
          </p:nvSpPr>
          <p:spPr bwMode="auto">
            <a:xfrm>
              <a:off x="10119488" y="2443098"/>
              <a:ext cx="90488" cy="90488"/>
            </a:xfrm>
            <a:custGeom>
              <a:avLst/>
              <a:gdLst>
                <a:gd name="T0" fmla="*/ 89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0 w 228"/>
                <a:gd name="T11" fmla="*/ 102 h 228"/>
                <a:gd name="T12" fmla="*/ 7 w 228"/>
                <a:gd name="T13" fmla="*/ 67 h 228"/>
                <a:gd name="T14" fmla="*/ 23 w 228"/>
                <a:gd name="T15" fmla="*/ 40 h 228"/>
                <a:gd name="T16" fmla="*/ 47 w 228"/>
                <a:gd name="T17" fmla="*/ 18 h 228"/>
                <a:gd name="T18" fmla="*/ 77 w 228"/>
                <a:gd name="T19" fmla="*/ 5 h 228"/>
                <a:gd name="T20" fmla="*/ 114 w 228"/>
                <a:gd name="T21" fmla="*/ 0 h 228"/>
                <a:gd name="T22" fmla="*/ 151 w 228"/>
                <a:gd name="T23" fmla="*/ 5 h 228"/>
                <a:gd name="T24" fmla="*/ 181 w 228"/>
                <a:gd name="T25" fmla="*/ 18 h 228"/>
                <a:gd name="T26" fmla="*/ 205 w 228"/>
                <a:gd name="T27" fmla="*/ 40 h 228"/>
                <a:gd name="T28" fmla="*/ 220 w 228"/>
                <a:gd name="T29" fmla="*/ 67 h 228"/>
                <a:gd name="T30" fmla="*/ 228 w 228"/>
                <a:gd name="T31" fmla="*/ 102 h 228"/>
                <a:gd name="T32" fmla="*/ 226 w 228"/>
                <a:gd name="T33" fmla="*/ 140 h 228"/>
                <a:gd name="T34" fmla="*/ 216 w 228"/>
                <a:gd name="T35" fmla="*/ 172 h 228"/>
                <a:gd name="T36" fmla="*/ 198 w 228"/>
                <a:gd name="T37" fmla="*/ 197 h 228"/>
                <a:gd name="T38" fmla="*/ 171 w 228"/>
                <a:gd name="T39" fmla="*/ 216 h 228"/>
                <a:gd name="T40" fmla="*/ 139 w 228"/>
                <a:gd name="T41" fmla="*/ 226 h 228"/>
                <a:gd name="T42" fmla="*/ 206 w 228"/>
                <a:gd name="T43" fmla="*/ 115 h 228"/>
                <a:gd name="T44" fmla="*/ 202 w 228"/>
                <a:gd name="T45" fmla="*/ 85 h 228"/>
                <a:gd name="T46" fmla="*/ 192 w 228"/>
                <a:gd name="T47" fmla="*/ 60 h 228"/>
                <a:gd name="T48" fmla="*/ 175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7 w 228"/>
                <a:gd name="T59" fmla="*/ 47 h 228"/>
                <a:gd name="T60" fmla="*/ 31 w 228"/>
                <a:gd name="T61" fmla="*/ 67 h 228"/>
                <a:gd name="T62" fmla="*/ 24 w 228"/>
                <a:gd name="T63" fmla="*/ 93 h 228"/>
                <a:gd name="T64" fmla="*/ 23 w 228"/>
                <a:gd name="T65" fmla="*/ 126 h 228"/>
                <a:gd name="T66" fmla="*/ 29 w 228"/>
                <a:gd name="T67" fmla="*/ 153 h 228"/>
                <a:gd name="T68" fmla="*/ 41 w 228"/>
                <a:gd name="T69" fmla="*/ 177 h 228"/>
                <a:gd name="T70" fmla="*/ 60 w 228"/>
                <a:gd name="T71" fmla="*/ 193 h 228"/>
                <a:gd name="T72" fmla="*/ 84 w 228"/>
                <a:gd name="T73" fmla="*/ 203 h 228"/>
                <a:gd name="T74" fmla="*/ 114 w 228"/>
                <a:gd name="T75" fmla="*/ 207 h 228"/>
                <a:gd name="T76" fmla="*/ 144 w 228"/>
                <a:gd name="T77" fmla="*/ 203 h 228"/>
                <a:gd name="T78" fmla="*/ 168 w 228"/>
                <a:gd name="T79" fmla="*/ 193 h 228"/>
                <a:gd name="T80" fmla="*/ 187 w 228"/>
                <a:gd name="T81" fmla="*/ 177 h 228"/>
                <a:gd name="T82" fmla="*/ 199 w 228"/>
                <a:gd name="T83" fmla="*/ 153 h 228"/>
                <a:gd name="T84" fmla="*/ 205 w 228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00" y="228"/>
                  </a:lnTo>
                  <a:lnTo>
                    <a:pt x="89" y="226"/>
                  </a:lnTo>
                  <a:lnTo>
                    <a:pt x="77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7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2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5" y="151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5" y="78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1" y="14"/>
                  </a:lnTo>
                  <a:lnTo>
                    <a:pt x="181" y="18"/>
                  </a:lnTo>
                  <a:lnTo>
                    <a:pt x="189" y="24"/>
                  </a:lnTo>
                  <a:lnTo>
                    <a:pt x="198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6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8" y="102"/>
                  </a:lnTo>
                  <a:lnTo>
                    <a:pt x="228" y="115"/>
                  </a:lnTo>
                  <a:lnTo>
                    <a:pt x="228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6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8" y="197"/>
                  </a:lnTo>
                  <a:lnTo>
                    <a:pt x="189" y="204"/>
                  </a:lnTo>
                  <a:lnTo>
                    <a:pt x="181" y="210"/>
                  </a:lnTo>
                  <a:lnTo>
                    <a:pt x="171" y="216"/>
                  </a:lnTo>
                  <a:lnTo>
                    <a:pt x="162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4" y="228"/>
                  </a:lnTo>
                  <a:close/>
                  <a:moveTo>
                    <a:pt x="206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2" y="60"/>
                  </a:lnTo>
                  <a:lnTo>
                    <a:pt x="187" y="53"/>
                  </a:lnTo>
                  <a:lnTo>
                    <a:pt x="181" y="47"/>
                  </a:lnTo>
                  <a:lnTo>
                    <a:pt x="175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4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4" y="22"/>
                  </a:lnTo>
                  <a:lnTo>
                    <a:pt x="103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3" y="104"/>
                  </a:lnTo>
                  <a:lnTo>
                    <a:pt x="21" y="115"/>
                  </a:lnTo>
                  <a:lnTo>
                    <a:pt x="23" y="126"/>
                  </a:lnTo>
                  <a:lnTo>
                    <a:pt x="24" y="135"/>
                  </a:lnTo>
                  <a:lnTo>
                    <a:pt x="25" y="145"/>
                  </a:lnTo>
                  <a:lnTo>
                    <a:pt x="29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1" y="177"/>
                  </a:lnTo>
                  <a:lnTo>
                    <a:pt x="47" y="183"/>
                  </a:lnTo>
                  <a:lnTo>
                    <a:pt x="53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3" y="207"/>
                  </a:lnTo>
                  <a:lnTo>
                    <a:pt x="114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4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5" y="189"/>
                  </a:lnTo>
                  <a:lnTo>
                    <a:pt x="181" y="183"/>
                  </a:lnTo>
                  <a:lnTo>
                    <a:pt x="187" y="177"/>
                  </a:lnTo>
                  <a:lnTo>
                    <a:pt x="192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5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10224263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10324275" y="2446273"/>
              <a:ext cx="82550" cy="85725"/>
            </a:xfrm>
            <a:custGeom>
              <a:avLst/>
              <a:gdLst>
                <a:gd name="T0" fmla="*/ 93 w 209"/>
                <a:gd name="T1" fmla="*/ 123 h 216"/>
                <a:gd name="T2" fmla="*/ 0 w 209"/>
                <a:gd name="T3" fmla="*/ 0 h 216"/>
                <a:gd name="T4" fmla="*/ 28 w 209"/>
                <a:gd name="T5" fmla="*/ 0 h 216"/>
                <a:gd name="T6" fmla="*/ 104 w 209"/>
                <a:gd name="T7" fmla="*/ 105 h 216"/>
                <a:gd name="T8" fmla="*/ 181 w 209"/>
                <a:gd name="T9" fmla="*/ 0 h 216"/>
                <a:gd name="T10" fmla="*/ 209 w 209"/>
                <a:gd name="T11" fmla="*/ 0 h 216"/>
                <a:gd name="T12" fmla="*/ 115 w 209"/>
                <a:gd name="T13" fmla="*/ 123 h 216"/>
                <a:gd name="T14" fmla="*/ 115 w 209"/>
                <a:gd name="T15" fmla="*/ 216 h 216"/>
                <a:gd name="T16" fmla="*/ 93 w 209"/>
                <a:gd name="T17" fmla="*/ 216 h 216"/>
                <a:gd name="T18" fmla="*/ 93 w 209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6">
                  <a:moveTo>
                    <a:pt x="93" y="1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104" y="105"/>
                  </a:lnTo>
                  <a:lnTo>
                    <a:pt x="181" y="0"/>
                  </a:lnTo>
                  <a:lnTo>
                    <a:pt x="209" y="0"/>
                  </a:lnTo>
                  <a:lnTo>
                    <a:pt x="115" y="123"/>
                  </a:lnTo>
                  <a:lnTo>
                    <a:pt x="115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2958275" y="1457260"/>
              <a:ext cx="1593850" cy="1076325"/>
            </a:xfrm>
            <a:custGeom>
              <a:avLst/>
              <a:gdLst>
                <a:gd name="T0" fmla="*/ 3941 w 4017"/>
                <a:gd name="T1" fmla="*/ 2635 h 2712"/>
                <a:gd name="T2" fmla="*/ 77 w 4017"/>
                <a:gd name="T3" fmla="*/ 2635 h 2712"/>
                <a:gd name="T4" fmla="*/ 77 w 4017"/>
                <a:gd name="T5" fmla="*/ 74 h 2712"/>
                <a:gd name="T6" fmla="*/ 3941 w 4017"/>
                <a:gd name="T7" fmla="*/ 74 h 2712"/>
                <a:gd name="T8" fmla="*/ 3941 w 4017"/>
                <a:gd name="T9" fmla="*/ 2635 h 2712"/>
                <a:gd name="T10" fmla="*/ 0 w 4017"/>
                <a:gd name="T11" fmla="*/ 0 h 2712"/>
                <a:gd name="T12" fmla="*/ 0 w 4017"/>
                <a:gd name="T13" fmla="*/ 2712 h 2712"/>
                <a:gd name="T14" fmla="*/ 4017 w 4017"/>
                <a:gd name="T15" fmla="*/ 2712 h 2712"/>
                <a:gd name="T16" fmla="*/ 4017 w 4017"/>
                <a:gd name="T17" fmla="*/ 0 h 2712"/>
                <a:gd name="T18" fmla="*/ 0 w 4017"/>
                <a:gd name="T19" fmla="*/ 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7" h="2712">
                  <a:moveTo>
                    <a:pt x="3941" y="2635"/>
                  </a:moveTo>
                  <a:lnTo>
                    <a:pt x="77" y="2635"/>
                  </a:lnTo>
                  <a:lnTo>
                    <a:pt x="77" y="74"/>
                  </a:lnTo>
                  <a:lnTo>
                    <a:pt x="3941" y="74"/>
                  </a:lnTo>
                  <a:lnTo>
                    <a:pt x="3941" y="2635"/>
                  </a:lnTo>
                  <a:close/>
                  <a:moveTo>
                    <a:pt x="0" y="0"/>
                  </a:moveTo>
                  <a:lnTo>
                    <a:pt x="0" y="2712"/>
                  </a:lnTo>
                  <a:lnTo>
                    <a:pt x="4017" y="2712"/>
                  </a:lnTo>
                  <a:lnTo>
                    <a:pt x="4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3702813" y="1608073"/>
              <a:ext cx="104775" cy="100013"/>
            </a:xfrm>
            <a:custGeom>
              <a:avLst/>
              <a:gdLst>
                <a:gd name="T0" fmla="*/ 53 w 268"/>
                <a:gd name="T1" fmla="*/ 253 h 253"/>
                <a:gd name="T2" fmla="*/ 135 w 268"/>
                <a:gd name="T3" fmla="*/ 193 h 253"/>
                <a:gd name="T4" fmla="*/ 216 w 268"/>
                <a:gd name="T5" fmla="*/ 253 h 253"/>
                <a:gd name="T6" fmla="*/ 185 w 268"/>
                <a:gd name="T7" fmla="*/ 156 h 253"/>
                <a:gd name="T8" fmla="*/ 268 w 268"/>
                <a:gd name="T9" fmla="*/ 98 h 253"/>
                <a:gd name="T10" fmla="*/ 166 w 268"/>
                <a:gd name="T11" fmla="*/ 98 h 253"/>
                <a:gd name="T12" fmla="*/ 135 w 268"/>
                <a:gd name="T13" fmla="*/ 0 h 253"/>
                <a:gd name="T14" fmla="*/ 102 w 268"/>
                <a:gd name="T15" fmla="*/ 98 h 253"/>
                <a:gd name="T16" fmla="*/ 0 w 268"/>
                <a:gd name="T17" fmla="*/ 98 h 253"/>
                <a:gd name="T18" fmla="*/ 83 w 268"/>
                <a:gd name="T19" fmla="*/ 156 h 253"/>
                <a:gd name="T20" fmla="*/ 53 w 268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3">
                  <a:moveTo>
                    <a:pt x="53" y="253"/>
                  </a:moveTo>
                  <a:lnTo>
                    <a:pt x="135" y="193"/>
                  </a:lnTo>
                  <a:lnTo>
                    <a:pt x="216" y="253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lnTo>
                    <a:pt x="135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3534538" y="1652523"/>
              <a:ext cx="106363" cy="100013"/>
            </a:xfrm>
            <a:custGeom>
              <a:avLst/>
              <a:gdLst>
                <a:gd name="T0" fmla="*/ 52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1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2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2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2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3412300" y="1774760"/>
              <a:ext cx="106363" cy="100013"/>
            </a:xfrm>
            <a:custGeom>
              <a:avLst/>
              <a:gdLst>
                <a:gd name="T0" fmla="*/ 133 w 266"/>
                <a:gd name="T1" fmla="*/ 0 h 251"/>
                <a:gd name="T2" fmla="*/ 101 w 266"/>
                <a:gd name="T3" fmla="*/ 96 h 251"/>
                <a:gd name="T4" fmla="*/ 0 w 266"/>
                <a:gd name="T5" fmla="*/ 96 h 251"/>
                <a:gd name="T6" fmla="*/ 82 w 266"/>
                <a:gd name="T7" fmla="*/ 156 h 251"/>
                <a:gd name="T8" fmla="*/ 51 w 266"/>
                <a:gd name="T9" fmla="*/ 251 h 251"/>
                <a:gd name="T10" fmla="*/ 133 w 266"/>
                <a:gd name="T11" fmla="*/ 193 h 251"/>
                <a:gd name="T12" fmla="*/ 214 w 266"/>
                <a:gd name="T13" fmla="*/ 251 h 251"/>
                <a:gd name="T14" fmla="*/ 183 w 266"/>
                <a:gd name="T15" fmla="*/ 156 h 251"/>
                <a:gd name="T16" fmla="*/ 266 w 266"/>
                <a:gd name="T17" fmla="*/ 96 h 251"/>
                <a:gd name="T18" fmla="*/ 164 w 266"/>
                <a:gd name="T19" fmla="*/ 96 h 251"/>
                <a:gd name="T20" fmla="*/ 133 w 266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33" y="0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3367850" y="1941448"/>
              <a:ext cx="104775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2 w 267"/>
                <a:gd name="T17" fmla="*/ 156 h 253"/>
                <a:gd name="T18" fmla="*/ 51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1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1"/>
            <p:cNvSpPr>
              <a:spLocks/>
            </p:cNvSpPr>
            <p:nvPr userDrawn="1"/>
          </p:nvSpPr>
          <p:spPr bwMode="auto">
            <a:xfrm>
              <a:off x="3412300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auto">
            <a:xfrm>
              <a:off x="3534538" y="2230373"/>
              <a:ext cx="106363" cy="100013"/>
            </a:xfrm>
            <a:custGeom>
              <a:avLst/>
              <a:gdLst>
                <a:gd name="T0" fmla="*/ 164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3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7 h 251"/>
                <a:gd name="T20" fmla="*/ 164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auto">
            <a:xfrm>
              <a:off x="3702813" y="2273235"/>
              <a:ext cx="104775" cy="101600"/>
            </a:xfrm>
            <a:custGeom>
              <a:avLst/>
              <a:gdLst>
                <a:gd name="T0" fmla="*/ 166 w 268"/>
                <a:gd name="T1" fmla="*/ 98 h 252"/>
                <a:gd name="T2" fmla="*/ 135 w 268"/>
                <a:gd name="T3" fmla="*/ 0 h 252"/>
                <a:gd name="T4" fmla="*/ 104 w 268"/>
                <a:gd name="T5" fmla="*/ 98 h 252"/>
                <a:gd name="T6" fmla="*/ 0 w 268"/>
                <a:gd name="T7" fmla="*/ 98 h 252"/>
                <a:gd name="T8" fmla="*/ 83 w 268"/>
                <a:gd name="T9" fmla="*/ 156 h 252"/>
                <a:gd name="T10" fmla="*/ 53 w 268"/>
                <a:gd name="T11" fmla="*/ 252 h 252"/>
                <a:gd name="T12" fmla="*/ 135 w 268"/>
                <a:gd name="T13" fmla="*/ 193 h 252"/>
                <a:gd name="T14" fmla="*/ 216 w 268"/>
                <a:gd name="T15" fmla="*/ 252 h 252"/>
                <a:gd name="T16" fmla="*/ 185 w 268"/>
                <a:gd name="T17" fmla="*/ 156 h 252"/>
                <a:gd name="T18" fmla="*/ 268 w 268"/>
                <a:gd name="T19" fmla="*/ 98 h 252"/>
                <a:gd name="T20" fmla="*/ 166 w 268"/>
                <a:gd name="T21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2">
                  <a:moveTo>
                    <a:pt x="166" y="98"/>
                  </a:moveTo>
                  <a:lnTo>
                    <a:pt x="135" y="0"/>
                  </a:lnTo>
                  <a:lnTo>
                    <a:pt x="104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2"/>
                  </a:lnTo>
                  <a:lnTo>
                    <a:pt x="135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auto">
            <a:xfrm>
              <a:off x="3869500" y="2230373"/>
              <a:ext cx="106363" cy="100013"/>
            </a:xfrm>
            <a:custGeom>
              <a:avLst/>
              <a:gdLst>
                <a:gd name="T0" fmla="*/ 165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3 w 266"/>
                <a:gd name="T9" fmla="*/ 156 h 251"/>
                <a:gd name="T10" fmla="*/ 52 w 266"/>
                <a:gd name="T11" fmla="*/ 251 h 251"/>
                <a:gd name="T12" fmla="*/ 133 w 266"/>
                <a:gd name="T13" fmla="*/ 193 h 251"/>
                <a:gd name="T14" fmla="*/ 215 w 266"/>
                <a:gd name="T15" fmla="*/ 251 h 251"/>
                <a:gd name="T16" fmla="*/ 184 w 266"/>
                <a:gd name="T17" fmla="*/ 156 h 251"/>
                <a:gd name="T18" fmla="*/ 266 w 266"/>
                <a:gd name="T19" fmla="*/ 97 h 251"/>
                <a:gd name="T20" fmla="*/ 165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5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1"/>
                  </a:lnTo>
                  <a:lnTo>
                    <a:pt x="133" y="193"/>
                  </a:lnTo>
                  <a:lnTo>
                    <a:pt x="215" y="251"/>
                  </a:lnTo>
                  <a:lnTo>
                    <a:pt x="184" y="156"/>
                  </a:lnTo>
                  <a:lnTo>
                    <a:pt x="266" y="97"/>
                  </a:lnTo>
                  <a:lnTo>
                    <a:pt x="165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5"/>
            <p:cNvSpPr>
              <a:spLocks/>
            </p:cNvSpPr>
            <p:nvPr userDrawn="1"/>
          </p:nvSpPr>
          <p:spPr bwMode="auto">
            <a:xfrm>
              <a:off x="3991738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6"/>
            <p:cNvSpPr>
              <a:spLocks/>
            </p:cNvSpPr>
            <p:nvPr userDrawn="1"/>
          </p:nvSpPr>
          <p:spPr bwMode="auto">
            <a:xfrm>
              <a:off x="4036188" y="1939860"/>
              <a:ext cx="106363" cy="101600"/>
            </a:xfrm>
            <a:custGeom>
              <a:avLst/>
              <a:gdLst>
                <a:gd name="T0" fmla="*/ 267 w 267"/>
                <a:gd name="T1" fmla="*/ 97 h 252"/>
                <a:gd name="T2" fmla="*/ 165 w 267"/>
                <a:gd name="T3" fmla="*/ 97 h 252"/>
                <a:gd name="T4" fmla="*/ 134 w 267"/>
                <a:gd name="T5" fmla="*/ 0 h 252"/>
                <a:gd name="T6" fmla="*/ 103 w 267"/>
                <a:gd name="T7" fmla="*/ 97 h 252"/>
                <a:gd name="T8" fmla="*/ 0 w 267"/>
                <a:gd name="T9" fmla="*/ 97 h 252"/>
                <a:gd name="T10" fmla="*/ 84 w 267"/>
                <a:gd name="T11" fmla="*/ 156 h 252"/>
                <a:gd name="T12" fmla="*/ 53 w 267"/>
                <a:gd name="T13" fmla="*/ 252 h 252"/>
                <a:gd name="T14" fmla="*/ 134 w 267"/>
                <a:gd name="T15" fmla="*/ 193 h 252"/>
                <a:gd name="T16" fmla="*/ 216 w 267"/>
                <a:gd name="T17" fmla="*/ 252 h 252"/>
                <a:gd name="T18" fmla="*/ 185 w 267"/>
                <a:gd name="T19" fmla="*/ 156 h 252"/>
                <a:gd name="T20" fmla="*/ 267 w 267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2"/>
                  </a:lnTo>
                  <a:lnTo>
                    <a:pt x="134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7"/>
            <p:cNvSpPr>
              <a:spLocks/>
            </p:cNvSpPr>
            <p:nvPr userDrawn="1"/>
          </p:nvSpPr>
          <p:spPr bwMode="auto">
            <a:xfrm>
              <a:off x="3991738" y="1774760"/>
              <a:ext cx="106363" cy="100013"/>
            </a:xfrm>
            <a:custGeom>
              <a:avLst/>
              <a:gdLst>
                <a:gd name="T0" fmla="*/ 51 w 266"/>
                <a:gd name="T1" fmla="*/ 251 h 251"/>
                <a:gd name="T2" fmla="*/ 133 w 266"/>
                <a:gd name="T3" fmla="*/ 191 h 251"/>
                <a:gd name="T4" fmla="*/ 214 w 266"/>
                <a:gd name="T5" fmla="*/ 251 h 251"/>
                <a:gd name="T6" fmla="*/ 183 w 266"/>
                <a:gd name="T7" fmla="*/ 156 h 251"/>
                <a:gd name="T8" fmla="*/ 266 w 266"/>
                <a:gd name="T9" fmla="*/ 96 h 251"/>
                <a:gd name="T10" fmla="*/ 164 w 266"/>
                <a:gd name="T11" fmla="*/ 96 h 251"/>
                <a:gd name="T12" fmla="*/ 133 w 266"/>
                <a:gd name="T13" fmla="*/ 0 h 251"/>
                <a:gd name="T14" fmla="*/ 101 w 266"/>
                <a:gd name="T15" fmla="*/ 96 h 251"/>
                <a:gd name="T16" fmla="*/ 0 w 266"/>
                <a:gd name="T17" fmla="*/ 96 h 251"/>
                <a:gd name="T18" fmla="*/ 82 w 266"/>
                <a:gd name="T19" fmla="*/ 156 h 251"/>
                <a:gd name="T20" fmla="*/ 51 w 266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51" y="251"/>
                  </a:move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3869500" y="1652523"/>
              <a:ext cx="106363" cy="100013"/>
            </a:xfrm>
            <a:custGeom>
              <a:avLst/>
              <a:gdLst>
                <a:gd name="T0" fmla="*/ 133 w 266"/>
                <a:gd name="T1" fmla="*/ 0 h 252"/>
                <a:gd name="T2" fmla="*/ 101 w 266"/>
                <a:gd name="T3" fmla="*/ 97 h 252"/>
                <a:gd name="T4" fmla="*/ 0 w 266"/>
                <a:gd name="T5" fmla="*/ 97 h 252"/>
                <a:gd name="T6" fmla="*/ 82 w 266"/>
                <a:gd name="T7" fmla="*/ 156 h 252"/>
                <a:gd name="T8" fmla="*/ 51 w 266"/>
                <a:gd name="T9" fmla="*/ 252 h 252"/>
                <a:gd name="T10" fmla="*/ 133 w 266"/>
                <a:gd name="T11" fmla="*/ 192 h 252"/>
                <a:gd name="T12" fmla="*/ 214 w 266"/>
                <a:gd name="T13" fmla="*/ 252 h 252"/>
                <a:gd name="T14" fmla="*/ 183 w 266"/>
                <a:gd name="T15" fmla="*/ 156 h 252"/>
                <a:gd name="T16" fmla="*/ 266 w 266"/>
                <a:gd name="T17" fmla="*/ 97 h 252"/>
                <a:gd name="T18" fmla="*/ 164 w 266"/>
                <a:gd name="T19" fmla="*/ 97 h 252"/>
                <a:gd name="T20" fmla="*/ 133 w 266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33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9"/>
            <p:cNvSpPr>
              <a:spLocks/>
            </p:cNvSpPr>
            <p:nvPr userDrawn="1"/>
          </p:nvSpPr>
          <p:spPr bwMode="auto">
            <a:xfrm>
              <a:off x="4728338" y="1614423"/>
              <a:ext cx="204788" cy="258763"/>
            </a:xfrm>
            <a:custGeom>
              <a:avLst/>
              <a:gdLst>
                <a:gd name="T0" fmla="*/ 131 w 515"/>
                <a:gd name="T1" fmla="*/ 453 h 652"/>
                <a:gd name="T2" fmla="*/ 154 w 515"/>
                <a:gd name="T3" fmla="*/ 498 h 652"/>
                <a:gd name="T4" fmla="*/ 189 w 515"/>
                <a:gd name="T5" fmla="*/ 528 h 652"/>
                <a:gd name="T6" fmla="*/ 236 w 515"/>
                <a:gd name="T7" fmla="*/ 542 h 652"/>
                <a:gd name="T8" fmla="*/ 292 w 515"/>
                <a:gd name="T9" fmla="*/ 542 h 652"/>
                <a:gd name="T10" fmla="*/ 339 w 515"/>
                <a:gd name="T11" fmla="*/ 529 h 652"/>
                <a:gd name="T12" fmla="*/ 370 w 515"/>
                <a:gd name="T13" fmla="*/ 504 h 652"/>
                <a:gd name="T14" fmla="*/ 386 w 515"/>
                <a:gd name="T15" fmla="*/ 474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8 w 515"/>
                <a:gd name="T23" fmla="*/ 351 h 652"/>
                <a:gd name="T24" fmla="*/ 106 w 515"/>
                <a:gd name="T25" fmla="*/ 319 h 652"/>
                <a:gd name="T26" fmla="*/ 56 w 515"/>
                <a:gd name="T27" fmla="*/ 274 h 652"/>
                <a:gd name="T28" fmla="*/ 27 w 515"/>
                <a:gd name="T29" fmla="*/ 211 h 652"/>
                <a:gd name="T30" fmla="*/ 25 w 515"/>
                <a:gd name="T31" fmla="*/ 151 h 652"/>
                <a:gd name="T32" fmla="*/ 38 w 515"/>
                <a:gd name="T33" fmla="*/ 106 h 652"/>
                <a:gd name="T34" fmla="*/ 66 w 515"/>
                <a:gd name="T35" fmla="*/ 66 h 652"/>
                <a:gd name="T36" fmla="*/ 105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9 h 652"/>
                <a:gd name="T46" fmla="*/ 461 w 515"/>
                <a:gd name="T47" fmla="*/ 80 h 652"/>
                <a:gd name="T48" fmla="*/ 492 w 515"/>
                <a:gd name="T49" fmla="*/ 149 h 652"/>
                <a:gd name="T50" fmla="*/ 368 w 515"/>
                <a:gd name="T51" fmla="*/ 185 h 652"/>
                <a:gd name="T52" fmla="*/ 352 w 515"/>
                <a:gd name="T53" fmla="*/ 145 h 652"/>
                <a:gd name="T54" fmla="*/ 327 w 515"/>
                <a:gd name="T55" fmla="*/ 122 h 652"/>
                <a:gd name="T56" fmla="*/ 290 w 515"/>
                <a:gd name="T57" fmla="*/ 107 h 652"/>
                <a:gd name="T58" fmla="*/ 239 w 515"/>
                <a:gd name="T59" fmla="*/ 105 h 652"/>
                <a:gd name="T60" fmla="*/ 193 w 515"/>
                <a:gd name="T61" fmla="*/ 113 h 652"/>
                <a:gd name="T62" fmla="*/ 161 w 515"/>
                <a:gd name="T63" fmla="*/ 131 h 652"/>
                <a:gd name="T64" fmla="*/ 148 w 515"/>
                <a:gd name="T65" fmla="*/ 150 h 652"/>
                <a:gd name="T66" fmla="*/ 146 w 515"/>
                <a:gd name="T67" fmla="*/ 172 h 652"/>
                <a:gd name="T68" fmla="*/ 157 w 515"/>
                <a:gd name="T69" fmla="*/ 197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4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9 w 515"/>
                <a:gd name="T89" fmla="*/ 590 h 652"/>
                <a:gd name="T90" fmla="*/ 413 w 515"/>
                <a:gd name="T91" fmla="*/ 622 h 652"/>
                <a:gd name="T92" fmla="*/ 354 w 515"/>
                <a:gd name="T93" fmla="*/ 642 h 652"/>
                <a:gd name="T94" fmla="*/ 282 w 515"/>
                <a:gd name="T95" fmla="*/ 651 h 652"/>
                <a:gd name="T96" fmla="*/ 179 w 515"/>
                <a:gd name="T97" fmla="*/ 643 h 652"/>
                <a:gd name="T98" fmla="*/ 103 w 515"/>
                <a:gd name="T99" fmla="*/ 615 h 652"/>
                <a:gd name="T100" fmla="*/ 62 w 515"/>
                <a:gd name="T101" fmla="*/ 581 h 652"/>
                <a:gd name="T102" fmla="*/ 16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4" y="423"/>
                  </a:lnTo>
                  <a:lnTo>
                    <a:pt x="128" y="438"/>
                  </a:lnTo>
                  <a:lnTo>
                    <a:pt x="131" y="453"/>
                  </a:lnTo>
                  <a:lnTo>
                    <a:pt x="136" y="466"/>
                  </a:lnTo>
                  <a:lnTo>
                    <a:pt x="142" y="478"/>
                  </a:lnTo>
                  <a:lnTo>
                    <a:pt x="148" y="489"/>
                  </a:lnTo>
                  <a:lnTo>
                    <a:pt x="154" y="498"/>
                  </a:lnTo>
                  <a:lnTo>
                    <a:pt x="163" y="506"/>
                  </a:lnTo>
                  <a:lnTo>
                    <a:pt x="170" y="515"/>
                  </a:lnTo>
                  <a:lnTo>
                    <a:pt x="179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6"/>
                  </a:lnTo>
                  <a:lnTo>
                    <a:pt x="223" y="540"/>
                  </a:lnTo>
                  <a:lnTo>
                    <a:pt x="236" y="542"/>
                  </a:lnTo>
                  <a:lnTo>
                    <a:pt x="249" y="543"/>
                  </a:lnTo>
                  <a:lnTo>
                    <a:pt x="263" y="545"/>
                  </a:lnTo>
                  <a:lnTo>
                    <a:pt x="278" y="543"/>
                  </a:lnTo>
                  <a:lnTo>
                    <a:pt x="292" y="542"/>
                  </a:lnTo>
                  <a:lnTo>
                    <a:pt x="305" y="540"/>
                  </a:lnTo>
                  <a:lnTo>
                    <a:pt x="317" y="537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4"/>
                  </a:lnTo>
                  <a:lnTo>
                    <a:pt x="357" y="518"/>
                  </a:lnTo>
                  <a:lnTo>
                    <a:pt x="364" y="511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80" y="490"/>
                  </a:lnTo>
                  <a:lnTo>
                    <a:pt x="383" y="483"/>
                  </a:lnTo>
                  <a:lnTo>
                    <a:pt x="386" y="474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19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7"/>
                  </a:lnTo>
                  <a:lnTo>
                    <a:pt x="178" y="351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6" y="319"/>
                  </a:lnTo>
                  <a:lnTo>
                    <a:pt x="93" y="311"/>
                  </a:lnTo>
                  <a:lnTo>
                    <a:pt x="81" y="301"/>
                  </a:lnTo>
                  <a:lnTo>
                    <a:pt x="68" y="288"/>
                  </a:lnTo>
                  <a:lnTo>
                    <a:pt x="56" y="274"/>
                  </a:lnTo>
                  <a:lnTo>
                    <a:pt x="46" y="260"/>
                  </a:lnTo>
                  <a:lnTo>
                    <a:pt x="38" y="244"/>
                  </a:lnTo>
                  <a:lnTo>
                    <a:pt x="31" y="228"/>
                  </a:lnTo>
                  <a:lnTo>
                    <a:pt x="27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5" y="151"/>
                  </a:lnTo>
                  <a:lnTo>
                    <a:pt x="27" y="141"/>
                  </a:lnTo>
                  <a:lnTo>
                    <a:pt x="30" y="129"/>
                  </a:lnTo>
                  <a:lnTo>
                    <a:pt x="34" y="118"/>
                  </a:lnTo>
                  <a:lnTo>
                    <a:pt x="38" y="106"/>
                  </a:lnTo>
                  <a:lnTo>
                    <a:pt x="44" y="95"/>
                  </a:lnTo>
                  <a:lnTo>
                    <a:pt x="50" y="86"/>
                  </a:lnTo>
                  <a:lnTo>
                    <a:pt x="58" y="75"/>
                  </a:lnTo>
                  <a:lnTo>
                    <a:pt x="66" y="66"/>
                  </a:lnTo>
                  <a:lnTo>
                    <a:pt x="75" y="57"/>
                  </a:lnTo>
                  <a:lnTo>
                    <a:pt x="84" y="49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17" y="27"/>
                  </a:lnTo>
                  <a:lnTo>
                    <a:pt x="130" y="21"/>
                  </a:lnTo>
                  <a:lnTo>
                    <a:pt x="143" y="17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9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6"/>
                  </a:lnTo>
                  <a:lnTo>
                    <a:pt x="461" y="80"/>
                  </a:lnTo>
                  <a:lnTo>
                    <a:pt x="471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6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8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2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0" y="110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39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3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3"/>
                  </a:lnTo>
                  <a:lnTo>
                    <a:pt x="166" y="127"/>
                  </a:lnTo>
                  <a:lnTo>
                    <a:pt x="161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8" y="150"/>
                  </a:lnTo>
                  <a:lnTo>
                    <a:pt x="147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2"/>
                  </a:lnTo>
                  <a:lnTo>
                    <a:pt x="147" y="178"/>
                  </a:lnTo>
                  <a:lnTo>
                    <a:pt x="148" y="182"/>
                  </a:lnTo>
                  <a:lnTo>
                    <a:pt x="151" y="187"/>
                  </a:lnTo>
                  <a:lnTo>
                    <a:pt x="157" y="197"/>
                  </a:lnTo>
                  <a:lnTo>
                    <a:pt x="165" y="205"/>
                  </a:lnTo>
                  <a:lnTo>
                    <a:pt x="172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39" y="236"/>
                  </a:lnTo>
                  <a:lnTo>
                    <a:pt x="282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80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7" y="337"/>
                  </a:lnTo>
                  <a:lnTo>
                    <a:pt x="484" y="347"/>
                  </a:lnTo>
                  <a:lnTo>
                    <a:pt x="490" y="356"/>
                  </a:lnTo>
                  <a:lnTo>
                    <a:pt x="496" y="367"/>
                  </a:lnTo>
                  <a:lnTo>
                    <a:pt x="502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3" y="415"/>
                  </a:lnTo>
                  <a:lnTo>
                    <a:pt x="514" y="428"/>
                  </a:lnTo>
                  <a:lnTo>
                    <a:pt x="515" y="442"/>
                  </a:lnTo>
                  <a:lnTo>
                    <a:pt x="515" y="456"/>
                  </a:lnTo>
                  <a:lnTo>
                    <a:pt x="515" y="471"/>
                  </a:lnTo>
                  <a:lnTo>
                    <a:pt x="514" y="484"/>
                  </a:lnTo>
                  <a:lnTo>
                    <a:pt x="511" y="497"/>
                  </a:lnTo>
                  <a:lnTo>
                    <a:pt x="508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8" y="570"/>
                  </a:lnTo>
                  <a:lnTo>
                    <a:pt x="468" y="580"/>
                  </a:lnTo>
                  <a:lnTo>
                    <a:pt x="459" y="590"/>
                  </a:lnTo>
                  <a:lnTo>
                    <a:pt x="449" y="599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6" y="634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8" y="646"/>
                  </a:lnTo>
                  <a:lnTo>
                    <a:pt x="320" y="648"/>
                  </a:lnTo>
                  <a:lnTo>
                    <a:pt x="302" y="649"/>
                  </a:lnTo>
                  <a:lnTo>
                    <a:pt x="282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8"/>
                  </a:lnTo>
                  <a:lnTo>
                    <a:pt x="179" y="643"/>
                  </a:lnTo>
                  <a:lnTo>
                    <a:pt x="155" y="637"/>
                  </a:lnTo>
                  <a:lnTo>
                    <a:pt x="134" y="630"/>
                  </a:lnTo>
                  <a:lnTo>
                    <a:pt x="112" y="621"/>
                  </a:lnTo>
                  <a:lnTo>
                    <a:pt x="103" y="615"/>
                  </a:lnTo>
                  <a:lnTo>
                    <a:pt x="94" y="609"/>
                  </a:lnTo>
                  <a:lnTo>
                    <a:pt x="86" y="603"/>
                  </a:lnTo>
                  <a:lnTo>
                    <a:pt x="78" y="596"/>
                  </a:lnTo>
                  <a:lnTo>
                    <a:pt x="62" y="581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6" y="528"/>
                  </a:lnTo>
                  <a:lnTo>
                    <a:pt x="16" y="508"/>
                  </a:lnTo>
                  <a:lnTo>
                    <a:pt x="9" y="485"/>
                  </a:lnTo>
                  <a:lnTo>
                    <a:pt x="4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0"/>
            <p:cNvSpPr>
              <a:spLocks noEditPoints="1"/>
            </p:cNvSpPr>
            <p:nvPr userDrawn="1"/>
          </p:nvSpPr>
          <p:spPr bwMode="auto">
            <a:xfrm>
              <a:off x="4974400" y="1684273"/>
              <a:ext cx="177800" cy="254000"/>
            </a:xfrm>
            <a:custGeom>
              <a:avLst/>
              <a:gdLst>
                <a:gd name="T0" fmla="*/ 120 w 447"/>
                <a:gd name="T1" fmla="*/ 249 h 640"/>
                <a:gd name="T2" fmla="*/ 125 w 447"/>
                <a:gd name="T3" fmla="*/ 282 h 640"/>
                <a:gd name="T4" fmla="*/ 132 w 447"/>
                <a:gd name="T5" fmla="*/ 311 h 640"/>
                <a:gd name="T6" fmla="*/ 144 w 447"/>
                <a:gd name="T7" fmla="*/ 334 h 640"/>
                <a:gd name="T8" fmla="*/ 158 w 447"/>
                <a:gd name="T9" fmla="*/ 353 h 640"/>
                <a:gd name="T10" fmla="*/ 175 w 447"/>
                <a:gd name="T11" fmla="*/ 367 h 640"/>
                <a:gd name="T12" fmla="*/ 194 w 447"/>
                <a:gd name="T13" fmla="*/ 375 h 640"/>
                <a:gd name="T14" fmla="*/ 215 w 447"/>
                <a:gd name="T15" fmla="*/ 380 h 640"/>
                <a:gd name="T16" fmla="*/ 236 w 447"/>
                <a:gd name="T17" fmla="*/ 380 h 640"/>
                <a:gd name="T18" fmla="*/ 256 w 447"/>
                <a:gd name="T19" fmla="*/ 376 h 640"/>
                <a:gd name="T20" fmla="*/ 274 w 447"/>
                <a:gd name="T21" fmla="*/ 368 h 640"/>
                <a:gd name="T22" fmla="*/ 289 w 447"/>
                <a:gd name="T23" fmla="*/ 355 h 640"/>
                <a:gd name="T24" fmla="*/ 302 w 447"/>
                <a:gd name="T25" fmla="*/ 338 h 640"/>
                <a:gd name="T26" fmla="*/ 313 w 447"/>
                <a:gd name="T27" fmla="*/ 316 h 640"/>
                <a:gd name="T28" fmla="*/ 320 w 447"/>
                <a:gd name="T29" fmla="*/ 288 h 640"/>
                <a:gd name="T30" fmla="*/ 324 w 447"/>
                <a:gd name="T31" fmla="*/ 255 h 640"/>
                <a:gd name="T32" fmla="*/ 324 w 447"/>
                <a:gd name="T33" fmla="*/ 219 h 640"/>
                <a:gd name="T34" fmla="*/ 320 w 447"/>
                <a:gd name="T35" fmla="*/ 188 h 640"/>
                <a:gd name="T36" fmla="*/ 313 w 447"/>
                <a:gd name="T37" fmla="*/ 161 h 640"/>
                <a:gd name="T38" fmla="*/ 302 w 447"/>
                <a:gd name="T39" fmla="*/ 139 h 640"/>
                <a:gd name="T40" fmla="*/ 288 w 447"/>
                <a:gd name="T41" fmla="*/ 121 h 640"/>
                <a:gd name="T42" fmla="*/ 271 w 447"/>
                <a:gd name="T43" fmla="*/ 108 h 640"/>
                <a:gd name="T44" fmla="*/ 253 w 447"/>
                <a:gd name="T45" fmla="*/ 100 h 640"/>
                <a:gd name="T46" fmla="*/ 234 w 447"/>
                <a:gd name="T47" fmla="*/ 95 h 640"/>
                <a:gd name="T48" fmla="*/ 212 w 447"/>
                <a:gd name="T49" fmla="*/ 95 h 640"/>
                <a:gd name="T50" fmla="*/ 192 w 447"/>
                <a:gd name="T51" fmla="*/ 100 h 640"/>
                <a:gd name="T52" fmla="*/ 174 w 447"/>
                <a:gd name="T53" fmla="*/ 108 h 640"/>
                <a:gd name="T54" fmla="*/ 157 w 447"/>
                <a:gd name="T55" fmla="*/ 121 h 640"/>
                <a:gd name="T56" fmla="*/ 143 w 447"/>
                <a:gd name="T57" fmla="*/ 138 h 640"/>
                <a:gd name="T58" fmla="*/ 132 w 447"/>
                <a:gd name="T59" fmla="*/ 160 h 640"/>
                <a:gd name="T60" fmla="*/ 124 w 447"/>
                <a:gd name="T61" fmla="*/ 185 h 640"/>
                <a:gd name="T62" fmla="*/ 120 w 447"/>
                <a:gd name="T63" fmla="*/ 214 h 640"/>
                <a:gd name="T64" fmla="*/ 0 w 447"/>
                <a:gd name="T65" fmla="*/ 9 h 640"/>
                <a:gd name="T66" fmla="*/ 113 w 447"/>
                <a:gd name="T67" fmla="*/ 77 h 640"/>
                <a:gd name="T68" fmla="*/ 125 w 447"/>
                <a:gd name="T69" fmla="*/ 61 h 640"/>
                <a:gd name="T70" fmla="*/ 139 w 447"/>
                <a:gd name="T71" fmla="*/ 45 h 640"/>
                <a:gd name="T72" fmla="*/ 155 w 447"/>
                <a:gd name="T73" fmla="*/ 32 h 640"/>
                <a:gd name="T74" fmla="*/ 173 w 447"/>
                <a:gd name="T75" fmla="*/ 21 h 640"/>
                <a:gd name="T76" fmla="*/ 192 w 447"/>
                <a:gd name="T77" fmla="*/ 12 h 640"/>
                <a:gd name="T78" fmla="*/ 212 w 447"/>
                <a:gd name="T79" fmla="*/ 5 h 640"/>
                <a:gd name="T80" fmla="*/ 234 w 447"/>
                <a:gd name="T81" fmla="*/ 1 h 640"/>
                <a:gd name="T82" fmla="*/ 257 w 447"/>
                <a:gd name="T83" fmla="*/ 0 h 640"/>
                <a:gd name="T84" fmla="*/ 295 w 447"/>
                <a:gd name="T85" fmla="*/ 4 h 640"/>
                <a:gd name="T86" fmla="*/ 330 w 447"/>
                <a:gd name="T87" fmla="*/ 15 h 640"/>
                <a:gd name="T88" fmla="*/ 362 w 447"/>
                <a:gd name="T89" fmla="*/ 35 h 640"/>
                <a:gd name="T90" fmla="*/ 392 w 447"/>
                <a:gd name="T91" fmla="*/ 62 h 640"/>
                <a:gd name="T92" fmla="*/ 416 w 447"/>
                <a:gd name="T93" fmla="*/ 96 h 640"/>
                <a:gd name="T94" fmla="*/ 434 w 447"/>
                <a:gd name="T95" fmla="*/ 137 h 640"/>
                <a:gd name="T96" fmla="*/ 445 w 447"/>
                <a:gd name="T97" fmla="*/ 183 h 640"/>
                <a:gd name="T98" fmla="*/ 447 w 447"/>
                <a:gd name="T99" fmla="*/ 236 h 640"/>
                <a:gd name="T100" fmla="*/ 445 w 447"/>
                <a:gd name="T101" fmla="*/ 290 h 640"/>
                <a:gd name="T102" fmla="*/ 434 w 447"/>
                <a:gd name="T103" fmla="*/ 337 h 640"/>
                <a:gd name="T104" fmla="*/ 416 w 447"/>
                <a:gd name="T105" fmla="*/ 379 h 640"/>
                <a:gd name="T106" fmla="*/ 392 w 447"/>
                <a:gd name="T107" fmla="*/ 413 h 640"/>
                <a:gd name="T108" fmla="*/ 362 w 447"/>
                <a:gd name="T109" fmla="*/ 441 h 640"/>
                <a:gd name="T110" fmla="*/ 330 w 447"/>
                <a:gd name="T111" fmla="*/ 461 h 640"/>
                <a:gd name="T112" fmla="*/ 294 w 447"/>
                <a:gd name="T113" fmla="*/ 473 h 640"/>
                <a:gd name="T114" fmla="*/ 256 w 447"/>
                <a:gd name="T115" fmla="*/ 477 h 640"/>
                <a:gd name="T116" fmla="*/ 220 w 447"/>
                <a:gd name="T117" fmla="*/ 473 h 640"/>
                <a:gd name="T118" fmla="*/ 186 w 447"/>
                <a:gd name="T119" fmla="*/ 461 h 640"/>
                <a:gd name="T120" fmla="*/ 155 w 447"/>
                <a:gd name="T121" fmla="*/ 441 h 640"/>
                <a:gd name="T122" fmla="*/ 121 w 447"/>
                <a:gd name="T123" fmla="*/ 410 h 640"/>
                <a:gd name="T124" fmla="*/ 0 w 447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0">
                  <a:moveTo>
                    <a:pt x="120" y="230"/>
                  </a:moveTo>
                  <a:lnTo>
                    <a:pt x="120" y="249"/>
                  </a:lnTo>
                  <a:lnTo>
                    <a:pt x="122" y="267"/>
                  </a:lnTo>
                  <a:lnTo>
                    <a:pt x="125" y="282"/>
                  </a:lnTo>
                  <a:lnTo>
                    <a:pt x="127" y="297"/>
                  </a:lnTo>
                  <a:lnTo>
                    <a:pt x="132" y="311"/>
                  </a:lnTo>
                  <a:lnTo>
                    <a:pt x="137" y="323"/>
                  </a:lnTo>
                  <a:lnTo>
                    <a:pt x="144" y="334"/>
                  </a:lnTo>
                  <a:lnTo>
                    <a:pt x="151" y="344"/>
                  </a:lnTo>
                  <a:lnTo>
                    <a:pt x="158" y="353"/>
                  </a:lnTo>
                  <a:lnTo>
                    <a:pt x="167" y="360"/>
                  </a:lnTo>
                  <a:lnTo>
                    <a:pt x="175" y="367"/>
                  </a:lnTo>
                  <a:lnTo>
                    <a:pt x="185" y="372"/>
                  </a:lnTo>
                  <a:lnTo>
                    <a:pt x="194" y="375"/>
                  </a:lnTo>
                  <a:lnTo>
                    <a:pt x="204" y="379"/>
                  </a:lnTo>
                  <a:lnTo>
                    <a:pt x="215" y="380"/>
                  </a:lnTo>
                  <a:lnTo>
                    <a:pt x="226" y="381"/>
                  </a:lnTo>
                  <a:lnTo>
                    <a:pt x="236" y="380"/>
                  </a:lnTo>
                  <a:lnTo>
                    <a:pt x="246" y="379"/>
                  </a:lnTo>
                  <a:lnTo>
                    <a:pt x="256" y="376"/>
                  </a:lnTo>
                  <a:lnTo>
                    <a:pt x="264" y="372"/>
                  </a:lnTo>
                  <a:lnTo>
                    <a:pt x="274" y="368"/>
                  </a:lnTo>
                  <a:lnTo>
                    <a:pt x="281" y="362"/>
                  </a:lnTo>
                  <a:lnTo>
                    <a:pt x="289" y="355"/>
                  </a:lnTo>
                  <a:lnTo>
                    <a:pt x="296" y="347"/>
                  </a:lnTo>
                  <a:lnTo>
                    <a:pt x="302" y="338"/>
                  </a:lnTo>
                  <a:lnTo>
                    <a:pt x="308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0" y="288"/>
                  </a:lnTo>
                  <a:lnTo>
                    <a:pt x="323" y="272"/>
                  </a:lnTo>
                  <a:lnTo>
                    <a:pt x="324" y="255"/>
                  </a:lnTo>
                  <a:lnTo>
                    <a:pt x="324" y="236"/>
                  </a:lnTo>
                  <a:lnTo>
                    <a:pt x="324" y="219"/>
                  </a:lnTo>
                  <a:lnTo>
                    <a:pt x="323" y="203"/>
                  </a:lnTo>
                  <a:lnTo>
                    <a:pt x="320" y="188"/>
                  </a:lnTo>
                  <a:lnTo>
                    <a:pt x="317" y="174"/>
                  </a:lnTo>
                  <a:lnTo>
                    <a:pt x="313" y="161"/>
                  </a:lnTo>
                  <a:lnTo>
                    <a:pt x="308" y="149"/>
                  </a:lnTo>
                  <a:lnTo>
                    <a:pt x="302" y="139"/>
                  </a:lnTo>
                  <a:lnTo>
                    <a:pt x="295" y="130"/>
                  </a:lnTo>
                  <a:lnTo>
                    <a:pt x="288" y="121"/>
                  </a:lnTo>
                  <a:lnTo>
                    <a:pt x="279" y="114"/>
                  </a:lnTo>
                  <a:lnTo>
                    <a:pt x="271" y="108"/>
                  </a:lnTo>
                  <a:lnTo>
                    <a:pt x="263" y="104"/>
                  </a:lnTo>
                  <a:lnTo>
                    <a:pt x="253" y="100"/>
                  </a:lnTo>
                  <a:lnTo>
                    <a:pt x="244" y="98"/>
                  </a:lnTo>
                  <a:lnTo>
                    <a:pt x="234" y="95"/>
                  </a:lnTo>
                  <a:lnTo>
                    <a:pt x="223" y="95"/>
                  </a:lnTo>
                  <a:lnTo>
                    <a:pt x="212" y="95"/>
                  </a:lnTo>
                  <a:lnTo>
                    <a:pt x="202" y="98"/>
                  </a:lnTo>
                  <a:lnTo>
                    <a:pt x="192" y="100"/>
                  </a:lnTo>
                  <a:lnTo>
                    <a:pt x="182" y="104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7" y="121"/>
                  </a:lnTo>
                  <a:lnTo>
                    <a:pt x="150" y="129"/>
                  </a:lnTo>
                  <a:lnTo>
                    <a:pt x="143" y="138"/>
                  </a:lnTo>
                  <a:lnTo>
                    <a:pt x="137" y="148"/>
                  </a:lnTo>
                  <a:lnTo>
                    <a:pt x="132" y="160"/>
                  </a:lnTo>
                  <a:lnTo>
                    <a:pt x="127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0" y="214"/>
                  </a:lnTo>
                  <a:lnTo>
                    <a:pt x="120" y="230"/>
                  </a:lnTo>
                  <a:close/>
                  <a:moveTo>
                    <a:pt x="0" y="9"/>
                  </a:moveTo>
                  <a:lnTo>
                    <a:pt x="113" y="9"/>
                  </a:lnTo>
                  <a:lnTo>
                    <a:pt x="113" y="77"/>
                  </a:lnTo>
                  <a:lnTo>
                    <a:pt x="119" y="69"/>
                  </a:lnTo>
                  <a:lnTo>
                    <a:pt x="125" y="61"/>
                  </a:lnTo>
                  <a:lnTo>
                    <a:pt x="132" y="52"/>
                  </a:lnTo>
                  <a:lnTo>
                    <a:pt x="139" y="45"/>
                  </a:lnTo>
                  <a:lnTo>
                    <a:pt x="146" y="39"/>
                  </a:lnTo>
                  <a:lnTo>
                    <a:pt x="155" y="32"/>
                  </a:lnTo>
                  <a:lnTo>
                    <a:pt x="163" y="26"/>
                  </a:lnTo>
                  <a:lnTo>
                    <a:pt x="173" y="21"/>
                  </a:lnTo>
                  <a:lnTo>
                    <a:pt x="182" y="15"/>
                  </a:lnTo>
                  <a:lnTo>
                    <a:pt x="192" y="12"/>
                  </a:lnTo>
                  <a:lnTo>
                    <a:pt x="202" y="8"/>
                  </a:lnTo>
                  <a:lnTo>
                    <a:pt x="212" y="5"/>
                  </a:lnTo>
                  <a:lnTo>
                    <a:pt x="223" y="2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76" y="0"/>
                  </a:lnTo>
                  <a:lnTo>
                    <a:pt x="295" y="4"/>
                  </a:lnTo>
                  <a:lnTo>
                    <a:pt x="313" y="8"/>
                  </a:lnTo>
                  <a:lnTo>
                    <a:pt x="330" y="15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5" y="79"/>
                  </a:lnTo>
                  <a:lnTo>
                    <a:pt x="416" y="96"/>
                  </a:lnTo>
                  <a:lnTo>
                    <a:pt x="426" y="116"/>
                  </a:lnTo>
                  <a:lnTo>
                    <a:pt x="434" y="137"/>
                  </a:lnTo>
                  <a:lnTo>
                    <a:pt x="440" y="158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7" y="236"/>
                  </a:lnTo>
                  <a:lnTo>
                    <a:pt x="447" y="263"/>
                  </a:lnTo>
                  <a:lnTo>
                    <a:pt x="445" y="290"/>
                  </a:lnTo>
                  <a:lnTo>
                    <a:pt x="440" y="315"/>
                  </a:lnTo>
                  <a:lnTo>
                    <a:pt x="434" y="337"/>
                  </a:lnTo>
                  <a:lnTo>
                    <a:pt x="426" y="359"/>
                  </a:lnTo>
                  <a:lnTo>
                    <a:pt x="416" y="379"/>
                  </a:lnTo>
                  <a:lnTo>
                    <a:pt x="405" y="397"/>
                  </a:lnTo>
                  <a:lnTo>
                    <a:pt x="392" y="413"/>
                  </a:lnTo>
                  <a:lnTo>
                    <a:pt x="377" y="428"/>
                  </a:lnTo>
                  <a:lnTo>
                    <a:pt x="362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2" y="468"/>
                  </a:lnTo>
                  <a:lnTo>
                    <a:pt x="294" y="473"/>
                  </a:lnTo>
                  <a:lnTo>
                    <a:pt x="275" y="475"/>
                  </a:lnTo>
                  <a:lnTo>
                    <a:pt x="256" y="477"/>
                  </a:lnTo>
                  <a:lnTo>
                    <a:pt x="236" y="475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6" y="461"/>
                  </a:lnTo>
                  <a:lnTo>
                    <a:pt x="170" y="453"/>
                  </a:lnTo>
                  <a:lnTo>
                    <a:pt x="155" y="441"/>
                  </a:lnTo>
                  <a:lnTo>
                    <a:pt x="138" y="427"/>
                  </a:lnTo>
                  <a:lnTo>
                    <a:pt x="121" y="410"/>
                  </a:lnTo>
                  <a:lnTo>
                    <a:pt x="121" y="640"/>
                  </a:lnTo>
                  <a:lnTo>
                    <a:pt x="0" y="64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1"/>
            <p:cNvSpPr>
              <a:spLocks noEditPoints="1"/>
            </p:cNvSpPr>
            <p:nvPr userDrawn="1"/>
          </p:nvSpPr>
          <p:spPr bwMode="auto">
            <a:xfrm>
              <a:off x="5179188" y="1684273"/>
              <a:ext cx="187325" cy="188913"/>
            </a:xfrm>
            <a:custGeom>
              <a:avLst/>
              <a:gdLst>
                <a:gd name="T0" fmla="*/ 127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50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8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5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4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0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50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4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8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8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10" y="9"/>
                  </a:lnTo>
                  <a:lnTo>
                    <a:pt x="332" y="17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7" y="102"/>
                  </a:lnTo>
                  <a:lnTo>
                    <a:pt x="448" y="123"/>
                  </a:lnTo>
                  <a:lnTo>
                    <a:pt x="457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1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62"/>
            <p:cNvSpPr>
              <a:spLocks noChangeArrowheads="1"/>
            </p:cNvSpPr>
            <p:nvPr userDrawn="1"/>
          </p:nvSpPr>
          <p:spPr bwMode="auto">
            <a:xfrm>
              <a:off x="5404613" y="1619185"/>
              <a:ext cx="49213" cy="249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5501450" y="1687448"/>
              <a:ext cx="165100" cy="185738"/>
            </a:xfrm>
            <a:custGeom>
              <a:avLst/>
              <a:gdLst>
                <a:gd name="T0" fmla="*/ 306 w 418"/>
                <a:gd name="T1" fmla="*/ 389 h 468"/>
                <a:gd name="T2" fmla="*/ 291 w 418"/>
                <a:gd name="T3" fmla="*/ 407 h 468"/>
                <a:gd name="T4" fmla="*/ 276 w 418"/>
                <a:gd name="T5" fmla="*/ 421 h 468"/>
                <a:gd name="T6" fmla="*/ 259 w 418"/>
                <a:gd name="T7" fmla="*/ 435 h 468"/>
                <a:gd name="T8" fmla="*/ 240 w 418"/>
                <a:gd name="T9" fmla="*/ 446 h 468"/>
                <a:gd name="T10" fmla="*/ 218 w 418"/>
                <a:gd name="T11" fmla="*/ 456 h 468"/>
                <a:gd name="T12" fmla="*/ 198 w 418"/>
                <a:gd name="T13" fmla="*/ 463 h 468"/>
                <a:gd name="T14" fmla="*/ 175 w 418"/>
                <a:gd name="T15" fmla="*/ 466 h 468"/>
                <a:gd name="T16" fmla="*/ 154 w 418"/>
                <a:gd name="T17" fmla="*/ 468 h 468"/>
                <a:gd name="T18" fmla="*/ 131 w 418"/>
                <a:gd name="T19" fmla="*/ 466 h 468"/>
                <a:gd name="T20" fmla="*/ 109 w 418"/>
                <a:gd name="T21" fmla="*/ 463 h 468"/>
                <a:gd name="T22" fmla="*/ 89 w 418"/>
                <a:gd name="T23" fmla="*/ 456 h 468"/>
                <a:gd name="T24" fmla="*/ 70 w 418"/>
                <a:gd name="T25" fmla="*/ 447 h 468"/>
                <a:gd name="T26" fmla="*/ 53 w 418"/>
                <a:gd name="T27" fmla="*/ 437 h 468"/>
                <a:gd name="T28" fmla="*/ 39 w 418"/>
                <a:gd name="T29" fmla="*/ 423 h 468"/>
                <a:gd name="T30" fmla="*/ 27 w 418"/>
                <a:gd name="T31" fmla="*/ 408 h 468"/>
                <a:gd name="T32" fmla="*/ 17 w 418"/>
                <a:gd name="T33" fmla="*/ 390 h 468"/>
                <a:gd name="T34" fmla="*/ 10 w 418"/>
                <a:gd name="T35" fmla="*/ 371 h 468"/>
                <a:gd name="T36" fmla="*/ 5 w 418"/>
                <a:gd name="T37" fmla="*/ 347 h 468"/>
                <a:gd name="T38" fmla="*/ 0 w 418"/>
                <a:gd name="T39" fmla="*/ 290 h 468"/>
                <a:gd name="T40" fmla="*/ 122 w 418"/>
                <a:gd name="T41" fmla="*/ 0 h 468"/>
                <a:gd name="T42" fmla="*/ 122 w 418"/>
                <a:gd name="T43" fmla="*/ 254 h 468"/>
                <a:gd name="T44" fmla="*/ 126 w 418"/>
                <a:gd name="T45" fmla="*/ 313 h 468"/>
                <a:gd name="T46" fmla="*/ 133 w 418"/>
                <a:gd name="T47" fmla="*/ 339 h 468"/>
                <a:gd name="T48" fmla="*/ 145 w 418"/>
                <a:gd name="T49" fmla="*/ 356 h 468"/>
                <a:gd name="T50" fmla="*/ 162 w 418"/>
                <a:gd name="T51" fmla="*/ 369 h 468"/>
                <a:gd name="T52" fmla="*/ 185 w 418"/>
                <a:gd name="T53" fmla="*/ 375 h 468"/>
                <a:gd name="T54" fmla="*/ 214 w 418"/>
                <a:gd name="T55" fmla="*/ 375 h 468"/>
                <a:gd name="T56" fmla="*/ 241 w 418"/>
                <a:gd name="T57" fmla="*/ 366 h 468"/>
                <a:gd name="T58" fmla="*/ 265 w 418"/>
                <a:gd name="T59" fmla="*/ 350 h 468"/>
                <a:gd name="T60" fmla="*/ 282 w 418"/>
                <a:gd name="T61" fmla="*/ 328 h 468"/>
                <a:gd name="T62" fmla="*/ 290 w 418"/>
                <a:gd name="T63" fmla="*/ 309 h 468"/>
                <a:gd name="T64" fmla="*/ 293 w 418"/>
                <a:gd name="T65" fmla="*/ 288 h 468"/>
                <a:gd name="T66" fmla="*/ 296 w 418"/>
                <a:gd name="T67" fmla="*/ 238 h 468"/>
                <a:gd name="T68" fmla="*/ 296 w 418"/>
                <a:gd name="T69" fmla="*/ 0 h 468"/>
                <a:gd name="T70" fmla="*/ 418 w 418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8">
                  <a:moveTo>
                    <a:pt x="306" y="457"/>
                  </a:moveTo>
                  <a:lnTo>
                    <a:pt x="306" y="389"/>
                  </a:lnTo>
                  <a:lnTo>
                    <a:pt x="299" y="397"/>
                  </a:lnTo>
                  <a:lnTo>
                    <a:pt x="291" y="407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5"/>
                  </a:lnTo>
                  <a:lnTo>
                    <a:pt x="249" y="441"/>
                  </a:lnTo>
                  <a:lnTo>
                    <a:pt x="240" y="446"/>
                  </a:lnTo>
                  <a:lnTo>
                    <a:pt x="229" y="451"/>
                  </a:lnTo>
                  <a:lnTo>
                    <a:pt x="218" y="456"/>
                  </a:lnTo>
                  <a:lnTo>
                    <a:pt x="208" y="459"/>
                  </a:lnTo>
                  <a:lnTo>
                    <a:pt x="198" y="463"/>
                  </a:lnTo>
                  <a:lnTo>
                    <a:pt x="186" y="465"/>
                  </a:lnTo>
                  <a:lnTo>
                    <a:pt x="175" y="466"/>
                  </a:lnTo>
                  <a:lnTo>
                    <a:pt x="164" y="468"/>
                  </a:lnTo>
                  <a:lnTo>
                    <a:pt x="154" y="468"/>
                  </a:lnTo>
                  <a:lnTo>
                    <a:pt x="142" y="468"/>
                  </a:lnTo>
                  <a:lnTo>
                    <a:pt x="131" y="466"/>
                  </a:lnTo>
                  <a:lnTo>
                    <a:pt x="120" y="465"/>
                  </a:lnTo>
                  <a:lnTo>
                    <a:pt x="109" y="463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2"/>
                  </a:lnTo>
                  <a:lnTo>
                    <a:pt x="70" y="447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29"/>
                  </a:lnTo>
                  <a:lnTo>
                    <a:pt x="39" y="423"/>
                  </a:lnTo>
                  <a:lnTo>
                    <a:pt x="33" y="415"/>
                  </a:lnTo>
                  <a:lnTo>
                    <a:pt x="27" y="408"/>
                  </a:lnTo>
                  <a:lnTo>
                    <a:pt x="22" y="400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59"/>
                  </a:lnTo>
                  <a:lnTo>
                    <a:pt x="5" y="347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4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9"/>
                  </a:lnTo>
                  <a:lnTo>
                    <a:pt x="138" y="348"/>
                  </a:lnTo>
                  <a:lnTo>
                    <a:pt x="145" y="356"/>
                  </a:lnTo>
                  <a:lnTo>
                    <a:pt x="154" y="363"/>
                  </a:lnTo>
                  <a:lnTo>
                    <a:pt x="162" y="369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6"/>
                  </a:lnTo>
                  <a:lnTo>
                    <a:pt x="214" y="375"/>
                  </a:lnTo>
                  <a:lnTo>
                    <a:pt x="228" y="371"/>
                  </a:lnTo>
                  <a:lnTo>
                    <a:pt x="241" y="366"/>
                  </a:lnTo>
                  <a:lnTo>
                    <a:pt x="254" y="359"/>
                  </a:lnTo>
                  <a:lnTo>
                    <a:pt x="265" y="350"/>
                  </a:lnTo>
                  <a:lnTo>
                    <a:pt x="275" y="340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90" y="309"/>
                  </a:lnTo>
                  <a:lnTo>
                    <a:pt x="291" y="300"/>
                  </a:lnTo>
                  <a:lnTo>
                    <a:pt x="293" y="288"/>
                  </a:lnTo>
                  <a:lnTo>
                    <a:pt x="294" y="273"/>
                  </a:lnTo>
                  <a:lnTo>
                    <a:pt x="296" y="238"/>
                  </a:lnTo>
                  <a:lnTo>
                    <a:pt x="296" y="194"/>
                  </a:lnTo>
                  <a:lnTo>
                    <a:pt x="296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6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4"/>
            <p:cNvSpPr>
              <a:spLocks noEditPoints="1"/>
            </p:cNvSpPr>
            <p:nvPr userDrawn="1"/>
          </p:nvSpPr>
          <p:spPr bwMode="auto">
            <a:xfrm>
              <a:off x="5696713" y="1614423"/>
              <a:ext cx="184150" cy="254000"/>
            </a:xfrm>
            <a:custGeom>
              <a:avLst/>
              <a:gdLst>
                <a:gd name="T0" fmla="*/ 340 w 463"/>
                <a:gd name="T1" fmla="*/ 640 h 640"/>
                <a:gd name="T2" fmla="*/ 340 w 463"/>
                <a:gd name="T3" fmla="*/ 183 h 640"/>
                <a:gd name="T4" fmla="*/ 463 w 463"/>
                <a:gd name="T5" fmla="*/ 183 h 640"/>
                <a:gd name="T6" fmla="*/ 463 w 463"/>
                <a:gd name="T7" fmla="*/ 640 h 640"/>
                <a:gd name="T8" fmla="*/ 340 w 463"/>
                <a:gd name="T9" fmla="*/ 640 h 640"/>
                <a:gd name="T10" fmla="*/ 340 w 463"/>
                <a:gd name="T11" fmla="*/ 122 h 640"/>
                <a:gd name="T12" fmla="*/ 340 w 463"/>
                <a:gd name="T13" fmla="*/ 11 h 640"/>
                <a:gd name="T14" fmla="*/ 463 w 463"/>
                <a:gd name="T15" fmla="*/ 11 h 640"/>
                <a:gd name="T16" fmla="*/ 463 w 463"/>
                <a:gd name="T17" fmla="*/ 122 h 640"/>
                <a:gd name="T18" fmla="*/ 340 w 463"/>
                <a:gd name="T19" fmla="*/ 122 h 640"/>
                <a:gd name="T20" fmla="*/ 0 w 463"/>
                <a:gd name="T21" fmla="*/ 183 h 640"/>
                <a:gd name="T22" fmla="*/ 67 w 463"/>
                <a:gd name="T23" fmla="*/ 183 h 640"/>
                <a:gd name="T24" fmla="*/ 67 w 463"/>
                <a:gd name="T25" fmla="*/ 149 h 640"/>
                <a:gd name="T26" fmla="*/ 68 w 463"/>
                <a:gd name="T27" fmla="*/ 123 h 640"/>
                <a:gd name="T28" fmla="*/ 71 w 463"/>
                <a:gd name="T29" fmla="*/ 99 h 640"/>
                <a:gd name="T30" fmla="*/ 72 w 463"/>
                <a:gd name="T31" fmla="*/ 89 h 640"/>
                <a:gd name="T32" fmla="*/ 74 w 463"/>
                <a:gd name="T33" fmla="*/ 80 h 640"/>
                <a:gd name="T34" fmla="*/ 77 w 463"/>
                <a:gd name="T35" fmla="*/ 71 h 640"/>
                <a:gd name="T36" fmla="*/ 79 w 463"/>
                <a:gd name="T37" fmla="*/ 63 h 640"/>
                <a:gd name="T38" fmla="*/ 83 w 463"/>
                <a:gd name="T39" fmla="*/ 57 h 640"/>
                <a:gd name="T40" fmla="*/ 87 w 463"/>
                <a:gd name="T41" fmla="*/ 50 h 640"/>
                <a:gd name="T42" fmla="*/ 92 w 463"/>
                <a:gd name="T43" fmla="*/ 44 h 640"/>
                <a:gd name="T44" fmla="*/ 97 w 463"/>
                <a:gd name="T45" fmla="*/ 38 h 640"/>
                <a:gd name="T46" fmla="*/ 103 w 463"/>
                <a:gd name="T47" fmla="*/ 32 h 640"/>
                <a:gd name="T48" fmla="*/ 110 w 463"/>
                <a:gd name="T49" fmla="*/ 27 h 640"/>
                <a:gd name="T50" fmla="*/ 117 w 463"/>
                <a:gd name="T51" fmla="*/ 21 h 640"/>
                <a:gd name="T52" fmla="*/ 125 w 463"/>
                <a:gd name="T53" fmla="*/ 18 h 640"/>
                <a:gd name="T54" fmla="*/ 133 w 463"/>
                <a:gd name="T55" fmla="*/ 13 h 640"/>
                <a:gd name="T56" fmla="*/ 143 w 463"/>
                <a:gd name="T57" fmla="*/ 10 h 640"/>
                <a:gd name="T58" fmla="*/ 152 w 463"/>
                <a:gd name="T59" fmla="*/ 6 h 640"/>
                <a:gd name="T60" fmla="*/ 163 w 463"/>
                <a:gd name="T61" fmla="*/ 4 h 640"/>
                <a:gd name="T62" fmla="*/ 173 w 463"/>
                <a:gd name="T63" fmla="*/ 2 h 640"/>
                <a:gd name="T64" fmla="*/ 185 w 463"/>
                <a:gd name="T65" fmla="*/ 1 h 640"/>
                <a:gd name="T66" fmla="*/ 197 w 463"/>
                <a:gd name="T67" fmla="*/ 0 h 640"/>
                <a:gd name="T68" fmla="*/ 209 w 463"/>
                <a:gd name="T69" fmla="*/ 0 h 640"/>
                <a:gd name="T70" fmla="*/ 235 w 463"/>
                <a:gd name="T71" fmla="*/ 0 h 640"/>
                <a:gd name="T72" fmla="*/ 260 w 463"/>
                <a:gd name="T73" fmla="*/ 4 h 640"/>
                <a:gd name="T74" fmla="*/ 285 w 463"/>
                <a:gd name="T75" fmla="*/ 8 h 640"/>
                <a:gd name="T76" fmla="*/ 310 w 463"/>
                <a:gd name="T77" fmla="*/ 15 h 640"/>
                <a:gd name="T78" fmla="*/ 294 w 463"/>
                <a:gd name="T79" fmla="*/ 99 h 640"/>
                <a:gd name="T80" fmla="*/ 279 w 463"/>
                <a:gd name="T81" fmla="*/ 96 h 640"/>
                <a:gd name="T82" fmla="*/ 265 w 463"/>
                <a:gd name="T83" fmla="*/ 94 h 640"/>
                <a:gd name="T84" fmla="*/ 252 w 463"/>
                <a:gd name="T85" fmla="*/ 93 h 640"/>
                <a:gd name="T86" fmla="*/ 238 w 463"/>
                <a:gd name="T87" fmla="*/ 92 h 640"/>
                <a:gd name="T88" fmla="*/ 225 w 463"/>
                <a:gd name="T89" fmla="*/ 93 h 640"/>
                <a:gd name="T90" fmla="*/ 216 w 463"/>
                <a:gd name="T91" fmla="*/ 95 h 640"/>
                <a:gd name="T92" fmla="*/ 207 w 463"/>
                <a:gd name="T93" fmla="*/ 99 h 640"/>
                <a:gd name="T94" fmla="*/ 200 w 463"/>
                <a:gd name="T95" fmla="*/ 105 h 640"/>
                <a:gd name="T96" fmla="*/ 198 w 463"/>
                <a:gd name="T97" fmla="*/ 108 h 640"/>
                <a:gd name="T98" fmla="*/ 195 w 463"/>
                <a:gd name="T99" fmla="*/ 112 h 640"/>
                <a:gd name="T100" fmla="*/ 193 w 463"/>
                <a:gd name="T101" fmla="*/ 117 h 640"/>
                <a:gd name="T102" fmla="*/ 192 w 463"/>
                <a:gd name="T103" fmla="*/ 123 h 640"/>
                <a:gd name="T104" fmla="*/ 189 w 463"/>
                <a:gd name="T105" fmla="*/ 136 h 640"/>
                <a:gd name="T106" fmla="*/ 189 w 463"/>
                <a:gd name="T107" fmla="*/ 151 h 640"/>
                <a:gd name="T108" fmla="*/ 189 w 463"/>
                <a:gd name="T109" fmla="*/ 183 h 640"/>
                <a:gd name="T110" fmla="*/ 279 w 463"/>
                <a:gd name="T111" fmla="*/ 183 h 640"/>
                <a:gd name="T112" fmla="*/ 279 w 463"/>
                <a:gd name="T113" fmla="*/ 279 h 640"/>
                <a:gd name="T114" fmla="*/ 189 w 463"/>
                <a:gd name="T115" fmla="*/ 279 h 640"/>
                <a:gd name="T116" fmla="*/ 189 w 463"/>
                <a:gd name="T117" fmla="*/ 640 h 640"/>
                <a:gd name="T118" fmla="*/ 67 w 463"/>
                <a:gd name="T119" fmla="*/ 640 h 640"/>
                <a:gd name="T120" fmla="*/ 67 w 463"/>
                <a:gd name="T121" fmla="*/ 279 h 640"/>
                <a:gd name="T122" fmla="*/ 0 w 463"/>
                <a:gd name="T123" fmla="*/ 279 h 640"/>
                <a:gd name="T124" fmla="*/ 0 w 463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640">
                  <a:moveTo>
                    <a:pt x="340" y="640"/>
                  </a:moveTo>
                  <a:lnTo>
                    <a:pt x="340" y="183"/>
                  </a:lnTo>
                  <a:lnTo>
                    <a:pt x="463" y="183"/>
                  </a:lnTo>
                  <a:lnTo>
                    <a:pt x="463" y="640"/>
                  </a:lnTo>
                  <a:lnTo>
                    <a:pt x="340" y="640"/>
                  </a:lnTo>
                  <a:close/>
                  <a:moveTo>
                    <a:pt x="340" y="122"/>
                  </a:moveTo>
                  <a:lnTo>
                    <a:pt x="340" y="11"/>
                  </a:lnTo>
                  <a:lnTo>
                    <a:pt x="463" y="11"/>
                  </a:lnTo>
                  <a:lnTo>
                    <a:pt x="463" y="122"/>
                  </a:lnTo>
                  <a:lnTo>
                    <a:pt x="340" y="122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3"/>
                  </a:lnTo>
                  <a:lnTo>
                    <a:pt x="71" y="99"/>
                  </a:lnTo>
                  <a:lnTo>
                    <a:pt x="72" y="89"/>
                  </a:lnTo>
                  <a:lnTo>
                    <a:pt x="74" y="80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3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5" y="18"/>
                  </a:lnTo>
                  <a:lnTo>
                    <a:pt x="133" y="13"/>
                  </a:lnTo>
                  <a:lnTo>
                    <a:pt x="143" y="10"/>
                  </a:lnTo>
                  <a:lnTo>
                    <a:pt x="152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5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35" y="0"/>
                  </a:lnTo>
                  <a:lnTo>
                    <a:pt x="260" y="4"/>
                  </a:lnTo>
                  <a:lnTo>
                    <a:pt x="285" y="8"/>
                  </a:lnTo>
                  <a:lnTo>
                    <a:pt x="310" y="15"/>
                  </a:lnTo>
                  <a:lnTo>
                    <a:pt x="294" y="99"/>
                  </a:lnTo>
                  <a:lnTo>
                    <a:pt x="279" y="96"/>
                  </a:lnTo>
                  <a:lnTo>
                    <a:pt x="265" y="94"/>
                  </a:lnTo>
                  <a:lnTo>
                    <a:pt x="252" y="93"/>
                  </a:lnTo>
                  <a:lnTo>
                    <a:pt x="238" y="92"/>
                  </a:lnTo>
                  <a:lnTo>
                    <a:pt x="225" y="93"/>
                  </a:lnTo>
                  <a:lnTo>
                    <a:pt x="216" y="95"/>
                  </a:lnTo>
                  <a:lnTo>
                    <a:pt x="207" y="99"/>
                  </a:lnTo>
                  <a:lnTo>
                    <a:pt x="200" y="105"/>
                  </a:lnTo>
                  <a:lnTo>
                    <a:pt x="198" y="108"/>
                  </a:lnTo>
                  <a:lnTo>
                    <a:pt x="195" y="112"/>
                  </a:lnTo>
                  <a:lnTo>
                    <a:pt x="193" y="117"/>
                  </a:lnTo>
                  <a:lnTo>
                    <a:pt x="192" y="123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9" y="183"/>
                  </a:lnTo>
                  <a:lnTo>
                    <a:pt x="279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5931663" y="1684273"/>
              <a:ext cx="165100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7 w 418"/>
                <a:gd name="T7" fmla="*/ 200 h 466"/>
                <a:gd name="T8" fmla="*/ 294 w 418"/>
                <a:gd name="T9" fmla="*/ 173 h 466"/>
                <a:gd name="T10" fmla="*/ 292 w 418"/>
                <a:gd name="T11" fmla="*/ 151 h 466"/>
                <a:gd name="T12" fmla="*/ 290 w 418"/>
                <a:gd name="T13" fmla="*/ 138 h 466"/>
                <a:gd name="T14" fmla="*/ 285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4 w 418"/>
                <a:gd name="T21" fmla="*/ 104 h 466"/>
                <a:gd name="T22" fmla="*/ 255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7 w 418"/>
                <a:gd name="T31" fmla="*/ 93 h 466"/>
                <a:gd name="T32" fmla="*/ 191 w 418"/>
                <a:gd name="T33" fmla="*/ 96 h 466"/>
                <a:gd name="T34" fmla="*/ 178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3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7 w 418"/>
                <a:gd name="T47" fmla="*/ 172 h 466"/>
                <a:gd name="T48" fmla="*/ 124 w 418"/>
                <a:gd name="T49" fmla="*/ 195 h 466"/>
                <a:gd name="T50" fmla="*/ 122 w 418"/>
                <a:gd name="T51" fmla="*/ 224 h 466"/>
                <a:gd name="T52" fmla="*/ 122 w 418"/>
                <a:gd name="T53" fmla="*/ 260 h 466"/>
                <a:gd name="T54" fmla="*/ 122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3 w 418"/>
                <a:gd name="T71" fmla="*/ 30 h 466"/>
                <a:gd name="T72" fmla="*/ 171 w 418"/>
                <a:gd name="T73" fmla="*/ 24 h 466"/>
                <a:gd name="T74" fmla="*/ 181 w 418"/>
                <a:gd name="T75" fmla="*/ 19 h 466"/>
                <a:gd name="T76" fmla="*/ 190 w 418"/>
                <a:gd name="T77" fmla="*/ 14 h 466"/>
                <a:gd name="T78" fmla="*/ 200 w 418"/>
                <a:gd name="T79" fmla="*/ 11 h 466"/>
                <a:gd name="T80" fmla="*/ 211 w 418"/>
                <a:gd name="T81" fmla="*/ 7 h 466"/>
                <a:gd name="T82" fmla="*/ 220 w 418"/>
                <a:gd name="T83" fmla="*/ 5 h 466"/>
                <a:gd name="T84" fmla="*/ 231 w 418"/>
                <a:gd name="T85" fmla="*/ 2 h 466"/>
                <a:gd name="T86" fmla="*/ 242 w 418"/>
                <a:gd name="T87" fmla="*/ 1 h 466"/>
                <a:gd name="T88" fmla="*/ 253 w 418"/>
                <a:gd name="T89" fmla="*/ 0 h 466"/>
                <a:gd name="T90" fmla="*/ 264 w 418"/>
                <a:gd name="T91" fmla="*/ 0 h 466"/>
                <a:gd name="T92" fmla="*/ 284 w 418"/>
                <a:gd name="T93" fmla="*/ 0 h 466"/>
                <a:gd name="T94" fmla="*/ 303 w 418"/>
                <a:gd name="T95" fmla="*/ 4 h 466"/>
                <a:gd name="T96" fmla="*/ 321 w 418"/>
                <a:gd name="T97" fmla="*/ 7 h 466"/>
                <a:gd name="T98" fmla="*/ 338 w 418"/>
                <a:gd name="T99" fmla="*/ 14 h 466"/>
                <a:gd name="T100" fmla="*/ 353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8 w 418"/>
                <a:gd name="T107" fmla="*/ 51 h 466"/>
                <a:gd name="T108" fmla="*/ 396 w 418"/>
                <a:gd name="T109" fmla="*/ 62 h 466"/>
                <a:gd name="T110" fmla="*/ 402 w 418"/>
                <a:gd name="T111" fmla="*/ 75 h 466"/>
                <a:gd name="T112" fmla="*/ 408 w 418"/>
                <a:gd name="T113" fmla="*/ 88 h 466"/>
                <a:gd name="T114" fmla="*/ 412 w 418"/>
                <a:gd name="T115" fmla="*/ 101 h 466"/>
                <a:gd name="T116" fmla="*/ 414 w 418"/>
                <a:gd name="T117" fmla="*/ 117 h 466"/>
                <a:gd name="T118" fmla="*/ 417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4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6"/>
            <p:cNvSpPr>
              <a:spLocks noEditPoints="1"/>
            </p:cNvSpPr>
            <p:nvPr userDrawn="1"/>
          </p:nvSpPr>
          <p:spPr bwMode="auto">
            <a:xfrm>
              <a:off x="6133275" y="1684273"/>
              <a:ext cx="171450" cy="188913"/>
            </a:xfrm>
            <a:custGeom>
              <a:avLst/>
              <a:gdLst>
                <a:gd name="T0" fmla="*/ 255 w 430"/>
                <a:gd name="T1" fmla="*/ 256 h 477"/>
                <a:gd name="T2" fmla="*/ 188 w 430"/>
                <a:gd name="T3" fmla="*/ 270 h 477"/>
                <a:gd name="T4" fmla="*/ 145 w 430"/>
                <a:gd name="T5" fmla="*/ 287 h 477"/>
                <a:gd name="T6" fmla="*/ 131 w 430"/>
                <a:gd name="T7" fmla="*/ 300 h 477"/>
                <a:gd name="T8" fmla="*/ 122 w 430"/>
                <a:gd name="T9" fmla="*/ 317 h 477"/>
                <a:gd name="T10" fmla="*/ 121 w 430"/>
                <a:gd name="T11" fmla="*/ 336 h 477"/>
                <a:gd name="T12" fmla="*/ 126 w 430"/>
                <a:gd name="T13" fmla="*/ 353 h 477"/>
                <a:gd name="T14" fmla="*/ 136 w 430"/>
                <a:gd name="T15" fmla="*/ 368 h 477"/>
                <a:gd name="T16" fmla="*/ 150 w 430"/>
                <a:gd name="T17" fmla="*/ 381 h 477"/>
                <a:gd name="T18" fmla="*/ 168 w 430"/>
                <a:gd name="T19" fmla="*/ 388 h 477"/>
                <a:gd name="T20" fmla="*/ 188 w 430"/>
                <a:gd name="T21" fmla="*/ 392 h 477"/>
                <a:gd name="T22" fmla="*/ 212 w 430"/>
                <a:gd name="T23" fmla="*/ 388 h 477"/>
                <a:gd name="T24" fmla="*/ 236 w 430"/>
                <a:gd name="T25" fmla="*/ 379 h 477"/>
                <a:gd name="T26" fmla="*/ 261 w 430"/>
                <a:gd name="T27" fmla="*/ 361 h 477"/>
                <a:gd name="T28" fmla="*/ 281 w 430"/>
                <a:gd name="T29" fmla="*/ 330 h 477"/>
                <a:gd name="T30" fmla="*/ 284 w 430"/>
                <a:gd name="T31" fmla="*/ 291 h 477"/>
                <a:gd name="T32" fmla="*/ 122 w 430"/>
                <a:gd name="T33" fmla="*/ 149 h 477"/>
                <a:gd name="T34" fmla="*/ 23 w 430"/>
                <a:gd name="T35" fmla="*/ 99 h 477"/>
                <a:gd name="T36" fmla="*/ 46 w 430"/>
                <a:gd name="T37" fmla="*/ 60 h 477"/>
                <a:gd name="T38" fmla="*/ 76 w 430"/>
                <a:gd name="T39" fmla="*/ 31 h 477"/>
                <a:gd name="T40" fmla="*/ 116 w 430"/>
                <a:gd name="T41" fmla="*/ 12 h 477"/>
                <a:gd name="T42" fmla="*/ 169 w 430"/>
                <a:gd name="T43" fmla="*/ 1 h 477"/>
                <a:gd name="T44" fmla="*/ 230 w 430"/>
                <a:gd name="T45" fmla="*/ 0 h 477"/>
                <a:gd name="T46" fmla="*/ 282 w 430"/>
                <a:gd name="T47" fmla="*/ 5 h 477"/>
                <a:gd name="T48" fmla="*/ 321 w 430"/>
                <a:gd name="T49" fmla="*/ 14 h 477"/>
                <a:gd name="T50" fmla="*/ 350 w 430"/>
                <a:gd name="T51" fmla="*/ 29 h 477"/>
                <a:gd name="T52" fmla="*/ 373 w 430"/>
                <a:gd name="T53" fmla="*/ 46 h 477"/>
                <a:gd name="T54" fmla="*/ 389 w 430"/>
                <a:gd name="T55" fmla="*/ 67 h 477"/>
                <a:gd name="T56" fmla="*/ 398 w 430"/>
                <a:gd name="T57" fmla="*/ 96 h 477"/>
                <a:gd name="T58" fmla="*/ 404 w 430"/>
                <a:gd name="T59" fmla="*/ 175 h 477"/>
                <a:gd name="T60" fmla="*/ 404 w 430"/>
                <a:gd name="T61" fmla="*/ 368 h 477"/>
                <a:gd name="T62" fmla="*/ 412 w 430"/>
                <a:gd name="T63" fmla="*/ 419 h 477"/>
                <a:gd name="T64" fmla="*/ 430 w 430"/>
                <a:gd name="T65" fmla="*/ 466 h 477"/>
                <a:gd name="T66" fmla="*/ 299 w 430"/>
                <a:gd name="T67" fmla="*/ 430 h 477"/>
                <a:gd name="T68" fmla="*/ 278 w 430"/>
                <a:gd name="T69" fmla="*/ 430 h 477"/>
                <a:gd name="T70" fmla="*/ 228 w 430"/>
                <a:gd name="T71" fmla="*/ 461 h 477"/>
                <a:gd name="T72" fmla="*/ 172 w 430"/>
                <a:gd name="T73" fmla="*/ 475 h 477"/>
                <a:gd name="T74" fmla="*/ 119 w 430"/>
                <a:gd name="T75" fmla="*/ 474 h 477"/>
                <a:gd name="T76" fmla="*/ 76 w 430"/>
                <a:gd name="T77" fmla="*/ 461 h 477"/>
                <a:gd name="T78" fmla="*/ 41 w 430"/>
                <a:gd name="T79" fmla="*/ 438 h 477"/>
                <a:gd name="T80" fmla="*/ 16 w 430"/>
                <a:gd name="T81" fmla="*/ 406 h 477"/>
                <a:gd name="T82" fmla="*/ 3 w 430"/>
                <a:gd name="T83" fmla="*/ 369 h 477"/>
                <a:gd name="T84" fmla="*/ 0 w 430"/>
                <a:gd name="T85" fmla="*/ 332 h 477"/>
                <a:gd name="T86" fmla="*/ 4 w 430"/>
                <a:gd name="T87" fmla="*/ 305 h 477"/>
                <a:gd name="T88" fmla="*/ 13 w 430"/>
                <a:gd name="T89" fmla="*/ 280 h 477"/>
                <a:gd name="T90" fmla="*/ 29 w 430"/>
                <a:gd name="T91" fmla="*/ 259 h 477"/>
                <a:gd name="T92" fmla="*/ 47 w 430"/>
                <a:gd name="T93" fmla="*/ 241 h 477"/>
                <a:gd name="T94" fmla="*/ 71 w 430"/>
                <a:gd name="T95" fmla="*/ 226 h 477"/>
                <a:gd name="T96" fmla="*/ 137 w 430"/>
                <a:gd name="T97" fmla="*/ 205 h 477"/>
                <a:gd name="T98" fmla="*/ 239 w 430"/>
                <a:gd name="T99" fmla="*/ 182 h 477"/>
                <a:gd name="T100" fmla="*/ 285 w 430"/>
                <a:gd name="T101" fmla="*/ 156 h 477"/>
                <a:gd name="T102" fmla="*/ 283 w 430"/>
                <a:gd name="T103" fmla="*/ 133 h 477"/>
                <a:gd name="T104" fmla="*/ 276 w 430"/>
                <a:gd name="T105" fmla="*/ 116 h 477"/>
                <a:gd name="T106" fmla="*/ 263 w 430"/>
                <a:gd name="T107" fmla="*/ 104 h 477"/>
                <a:gd name="T108" fmla="*/ 242 w 430"/>
                <a:gd name="T109" fmla="*/ 95 h 477"/>
                <a:gd name="T110" fmla="*/ 187 w 430"/>
                <a:gd name="T111" fmla="*/ 93 h 477"/>
                <a:gd name="T112" fmla="*/ 152 w 430"/>
                <a:gd name="T113" fmla="*/ 105 h 477"/>
                <a:gd name="T114" fmla="*/ 128 w 430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0" h="477">
                  <a:moveTo>
                    <a:pt x="285" y="247"/>
                  </a:moveTo>
                  <a:lnTo>
                    <a:pt x="272" y="251"/>
                  </a:lnTo>
                  <a:lnTo>
                    <a:pt x="255" y="256"/>
                  </a:lnTo>
                  <a:lnTo>
                    <a:pt x="235" y="261"/>
                  </a:lnTo>
                  <a:lnTo>
                    <a:pt x="211" y="266"/>
                  </a:lnTo>
                  <a:lnTo>
                    <a:pt x="188" y="270"/>
                  </a:lnTo>
                  <a:lnTo>
                    <a:pt x="169" y="276"/>
                  </a:lnTo>
                  <a:lnTo>
                    <a:pt x="155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5"/>
                  </a:lnTo>
                  <a:lnTo>
                    <a:pt x="131" y="300"/>
                  </a:lnTo>
                  <a:lnTo>
                    <a:pt x="127" y="306"/>
                  </a:lnTo>
                  <a:lnTo>
                    <a:pt x="125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4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3"/>
                  </a:lnTo>
                  <a:lnTo>
                    <a:pt x="136" y="368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1"/>
                  </a:lnTo>
                  <a:lnTo>
                    <a:pt x="156" y="385"/>
                  </a:lnTo>
                  <a:lnTo>
                    <a:pt x="162" y="387"/>
                  </a:lnTo>
                  <a:lnTo>
                    <a:pt x="168" y="388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7" y="391"/>
                  </a:lnTo>
                  <a:lnTo>
                    <a:pt x="205" y="390"/>
                  </a:lnTo>
                  <a:lnTo>
                    <a:pt x="212" y="388"/>
                  </a:lnTo>
                  <a:lnTo>
                    <a:pt x="221" y="386"/>
                  </a:lnTo>
                  <a:lnTo>
                    <a:pt x="229" y="384"/>
                  </a:lnTo>
                  <a:lnTo>
                    <a:pt x="236" y="379"/>
                  </a:lnTo>
                  <a:lnTo>
                    <a:pt x="243" y="375"/>
                  </a:lnTo>
                  <a:lnTo>
                    <a:pt x="252" y="371"/>
                  </a:lnTo>
                  <a:lnTo>
                    <a:pt x="261" y="361"/>
                  </a:lnTo>
                  <a:lnTo>
                    <a:pt x="270" y="351"/>
                  </a:lnTo>
                  <a:lnTo>
                    <a:pt x="276" y="342"/>
                  </a:lnTo>
                  <a:lnTo>
                    <a:pt x="281" y="330"/>
                  </a:lnTo>
                  <a:lnTo>
                    <a:pt x="282" y="320"/>
                  </a:lnTo>
                  <a:lnTo>
                    <a:pt x="284" y="307"/>
                  </a:lnTo>
                  <a:lnTo>
                    <a:pt x="284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60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6" y="31"/>
                  </a:lnTo>
                  <a:lnTo>
                    <a:pt x="88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2" y="5"/>
                  </a:lnTo>
                  <a:lnTo>
                    <a:pt x="296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2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6" y="40"/>
                  </a:lnTo>
                  <a:lnTo>
                    <a:pt x="373" y="46"/>
                  </a:lnTo>
                  <a:lnTo>
                    <a:pt x="379" y="54"/>
                  </a:lnTo>
                  <a:lnTo>
                    <a:pt x="384" y="60"/>
                  </a:lnTo>
                  <a:lnTo>
                    <a:pt x="389" y="67"/>
                  </a:lnTo>
                  <a:lnTo>
                    <a:pt x="392" y="75"/>
                  </a:lnTo>
                  <a:lnTo>
                    <a:pt x="396" y="85"/>
                  </a:lnTo>
                  <a:lnTo>
                    <a:pt x="398" y="96"/>
                  </a:lnTo>
                  <a:lnTo>
                    <a:pt x="400" y="108"/>
                  </a:lnTo>
                  <a:lnTo>
                    <a:pt x="403" y="139"/>
                  </a:lnTo>
                  <a:lnTo>
                    <a:pt x="404" y="175"/>
                  </a:lnTo>
                  <a:lnTo>
                    <a:pt x="403" y="316"/>
                  </a:lnTo>
                  <a:lnTo>
                    <a:pt x="403" y="344"/>
                  </a:lnTo>
                  <a:lnTo>
                    <a:pt x="404" y="368"/>
                  </a:lnTo>
                  <a:lnTo>
                    <a:pt x="406" y="388"/>
                  </a:lnTo>
                  <a:lnTo>
                    <a:pt x="409" y="405"/>
                  </a:lnTo>
                  <a:lnTo>
                    <a:pt x="412" y="419"/>
                  </a:lnTo>
                  <a:lnTo>
                    <a:pt x="417" y="435"/>
                  </a:lnTo>
                  <a:lnTo>
                    <a:pt x="423" y="450"/>
                  </a:lnTo>
                  <a:lnTo>
                    <a:pt x="430" y="466"/>
                  </a:lnTo>
                  <a:lnTo>
                    <a:pt x="311" y="466"/>
                  </a:lnTo>
                  <a:lnTo>
                    <a:pt x="306" y="452"/>
                  </a:lnTo>
                  <a:lnTo>
                    <a:pt x="299" y="430"/>
                  </a:lnTo>
                  <a:lnTo>
                    <a:pt x="296" y="422"/>
                  </a:lnTo>
                  <a:lnTo>
                    <a:pt x="295" y="417"/>
                  </a:lnTo>
                  <a:lnTo>
                    <a:pt x="278" y="430"/>
                  </a:lnTo>
                  <a:lnTo>
                    <a:pt x="263" y="443"/>
                  </a:lnTo>
                  <a:lnTo>
                    <a:pt x="246" y="453"/>
                  </a:lnTo>
                  <a:lnTo>
                    <a:pt x="228" y="461"/>
                  </a:lnTo>
                  <a:lnTo>
                    <a:pt x="210" y="468"/>
                  </a:lnTo>
                  <a:lnTo>
                    <a:pt x="192" y="473"/>
                  </a:lnTo>
                  <a:lnTo>
                    <a:pt x="172" y="475"/>
                  </a:lnTo>
                  <a:lnTo>
                    <a:pt x="152" y="477"/>
                  </a:lnTo>
                  <a:lnTo>
                    <a:pt x="136" y="475"/>
                  </a:lnTo>
                  <a:lnTo>
                    <a:pt x="119" y="474"/>
                  </a:lnTo>
                  <a:lnTo>
                    <a:pt x="103" y="471"/>
                  </a:lnTo>
                  <a:lnTo>
                    <a:pt x="89" y="467"/>
                  </a:lnTo>
                  <a:lnTo>
                    <a:pt x="76" y="461"/>
                  </a:lnTo>
                  <a:lnTo>
                    <a:pt x="63" y="455"/>
                  </a:lnTo>
                  <a:lnTo>
                    <a:pt x="52" y="447"/>
                  </a:lnTo>
                  <a:lnTo>
                    <a:pt x="41" y="438"/>
                  </a:lnTo>
                  <a:lnTo>
                    <a:pt x="31" y="429"/>
                  </a:lnTo>
                  <a:lnTo>
                    <a:pt x="23" y="418"/>
                  </a:lnTo>
                  <a:lnTo>
                    <a:pt x="16" y="406"/>
                  </a:lnTo>
                  <a:lnTo>
                    <a:pt x="10" y="396"/>
                  </a:lnTo>
                  <a:lnTo>
                    <a:pt x="5" y="382"/>
                  </a:lnTo>
                  <a:lnTo>
                    <a:pt x="3" y="369"/>
                  </a:lnTo>
                  <a:lnTo>
                    <a:pt x="0" y="356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1" y="323"/>
                  </a:lnTo>
                  <a:lnTo>
                    <a:pt x="3" y="313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8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1"/>
                  </a:lnTo>
                  <a:lnTo>
                    <a:pt x="41" y="245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3" y="230"/>
                  </a:lnTo>
                  <a:lnTo>
                    <a:pt x="71" y="226"/>
                  </a:lnTo>
                  <a:lnTo>
                    <a:pt x="89" y="218"/>
                  </a:lnTo>
                  <a:lnTo>
                    <a:pt x="112" y="211"/>
                  </a:lnTo>
                  <a:lnTo>
                    <a:pt x="137" y="205"/>
                  </a:lnTo>
                  <a:lnTo>
                    <a:pt x="167" y="198"/>
                  </a:lnTo>
                  <a:lnTo>
                    <a:pt x="206" y="191"/>
                  </a:lnTo>
                  <a:lnTo>
                    <a:pt x="239" y="182"/>
                  </a:lnTo>
                  <a:lnTo>
                    <a:pt x="265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4" y="148"/>
                  </a:lnTo>
                  <a:lnTo>
                    <a:pt x="284" y="141"/>
                  </a:lnTo>
                  <a:lnTo>
                    <a:pt x="283" y="133"/>
                  </a:lnTo>
                  <a:lnTo>
                    <a:pt x="281" y="126"/>
                  </a:lnTo>
                  <a:lnTo>
                    <a:pt x="278" y="120"/>
                  </a:lnTo>
                  <a:lnTo>
                    <a:pt x="276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3" y="104"/>
                  </a:lnTo>
                  <a:lnTo>
                    <a:pt x="257" y="100"/>
                  </a:lnTo>
                  <a:lnTo>
                    <a:pt x="251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3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3" y="112"/>
                  </a:lnTo>
                  <a:lnTo>
                    <a:pt x="136" y="121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6341238" y="1684273"/>
              <a:ext cx="166688" cy="184150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3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3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8 w 419"/>
                <a:gd name="T35" fmla="*/ 101 h 466"/>
                <a:gd name="T36" fmla="*/ 165 w 419"/>
                <a:gd name="T37" fmla="*/ 110 h 466"/>
                <a:gd name="T38" fmla="*/ 154 w 419"/>
                <a:gd name="T39" fmla="*/ 118 h 466"/>
                <a:gd name="T40" fmla="*/ 145 w 419"/>
                <a:gd name="T41" fmla="*/ 129 h 466"/>
                <a:gd name="T42" fmla="*/ 136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4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29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4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8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6 w 419"/>
                <a:gd name="T117" fmla="*/ 117 h 466"/>
                <a:gd name="T118" fmla="*/ 417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3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4" y="118"/>
                  </a:lnTo>
                  <a:lnTo>
                    <a:pt x="145" y="129"/>
                  </a:lnTo>
                  <a:lnTo>
                    <a:pt x="136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29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8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6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6546025" y="1684273"/>
              <a:ext cx="171450" cy="188913"/>
            </a:xfrm>
            <a:custGeom>
              <a:avLst/>
              <a:gdLst>
                <a:gd name="T0" fmla="*/ 306 w 434"/>
                <a:gd name="T1" fmla="*/ 157 h 477"/>
                <a:gd name="T2" fmla="*/ 297 w 434"/>
                <a:gd name="T3" fmla="*/ 135 h 477"/>
                <a:gd name="T4" fmla="*/ 285 w 434"/>
                <a:gd name="T5" fmla="*/ 118 h 477"/>
                <a:gd name="T6" fmla="*/ 269 w 434"/>
                <a:gd name="T7" fmla="*/ 105 h 477"/>
                <a:gd name="T8" fmla="*/ 248 w 434"/>
                <a:gd name="T9" fmla="*/ 96 h 477"/>
                <a:gd name="T10" fmla="*/ 224 w 434"/>
                <a:gd name="T11" fmla="*/ 94 h 477"/>
                <a:gd name="T12" fmla="*/ 193 w 434"/>
                <a:gd name="T13" fmla="*/ 99 h 477"/>
                <a:gd name="T14" fmla="*/ 167 w 434"/>
                <a:gd name="T15" fmla="*/ 112 h 477"/>
                <a:gd name="T16" fmla="*/ 146 w 434"/>
                <a:gd name="T17" fmla="*/ 135 h 477"/>
                <a:gd name="T18" fmla="*/ 132 w 434"/>
                <a:gd name="T19" fmla="*/ 167 h 477"/>
                <a:gd name="T20" fmla="*/ 126 w 434"/>
                <a:gd name="T21" fmla="*/ 212 h 477"/>
                <a:gd name="T22" fmla="*/ 127 w 434"/>
                <a:gd name="T23" fmla="*/ 268 h 477"/>
                <a:gd name="T24" fmla="*/ 136 w 434"/>
                <a:gd name="T25" fmla="*/ 313 h 477"/>
                <a:gd name="T26" fmla="*/ 152 w 434"/>
                <a:gd name="T27" fmla="*/ 344 h 477"/>
                <a:gd name="T28" fmla="*/ 176 w 434"/>
                <a:gd name="T29" fmla="*/ 365 h 477"/>
                <a:gd name="T30" fmla="*/ 204 w 434"/>
                <a:gd name="T31" fmla="*/ 376 h 477"/>
                <a:gd name="T32" fmla="*/ 235 w 434"/>
                <a:gd name="T33" fmla="*/ 378 h 477"/>
                <a:gd name="T34" fmla="*/ 258 w 434"/>
                <a:gd name="T35" fmla="*/ 373 h 477"/>
                <a:gd name="T36" fmla="*/ 277 w 434"/>
                <a:gd name="T37" fmla="*/ 363 h 477"/>
                <a:gd name="T38" fmla="*/ 294 w 434"/>
                <a:gd name="T39" fmla="*/ 347 h 477"/>
                <a:gd name="T40" fmla="*/ 306 w 434"/>
                <a:gd name="T41" fmla="*/ 323 h 477"/>
                <a:gd name="T42" fmla="*/ 314 w 434"/>
                <a:gd name="T43" fmla="*/ 292 h 477"/>
                <a:gd name="T44" fmla="*/ 422 w 434"/>
                <a:gd name="T45" fmla="*/ 350 h 477"/>
                <a:gd name="T46" fmla="*/ 397 w 434"/>
                <a:gd name="T47" fmla="*/ 398 h 477"/>
                <a:gd name="T48" fmla="*/ 362 w 434"/>
                <a:gd name="T49" fmla="*/ 435 h 477"/>
                <a:gd name="T50" fmla="*/ 318 w 434"/>
                <a:gd name="T51" fmla="*/ 460 h 477"/>
                <a:gd name="T52" fmla="*/ 263 w 434"/>
                <a:gd name="T53" fmla="*/ 474 h 477"/>
                <a:gd name="T54" fmla="*/ 197 w 434"/>
                <a:gd name="T55" fmla="*/ 475 h 477"/>
                <a:gd name="T56" fmla="*/ 131 w 434"/>
                <a:gd name="T57" fmla="*/ 461 h 477"/>
                <a:gd name="T58" fmla="*/ 76 w 434"/>
                <a:gd name="T59" fmla="*/ 428 h 477"/>
                <a:gd name="T60" fmla="*/ 46 w 434"/>
                <a:gd name="T61" fmla="*/ 397 h 477"/>
                <a:gd name="T62" fmla="*/ 24 w 434"/>
                <a:gd name="T63" fmla="*/ 359 h 477"/>
                <a:gd name="T64" fmla="*/ 4 w 434"/>
                <a:gd name="T65" fmla="*/ 292 h 477"/>
                <a:gd name="T66" fmla="*/ 1 w 434"/>
                <a:gd name="T67" fmla="*/ 211 h 477"/>
                <a:gd name="T68" fmla="*/ 16 w 434"/>
                <a:gd name="T69" fmla="*/ 138 h 477"/>
                <a:gd name="T70" fmla="*/ 40 w 434"/>
                <a:gd name="T71" fmla="*/ 88 h 477"/>
                <a:gd name="T72" fmla="*/ 60 w 434"/>
                <a:gd name="T73" fmla="*/ 62 h 477"/>
                <a:gd name="T74" fmla="*/ 112 w 434"/>
                <a:gd name="T75" fmla="*/ 24 h 477"/>
                <a:gd name="T76" fmla="*/ 174 w 434"/>
                <a:gd name="T77" fmla="*/ 4 h 477"/>
                <a:gd name="T78" fmla="*/ 243 w 434"/>
                <a:gd name="T79" fmla="*/ 0 h 477"/>
                <a:gd name="T80" fmla="*/ 299 w 434"/>
                <a:gd name="T81" fmla="*/ 8 h 477"/>
                <a:gd name="T82" fmla="*/ 343 w 434"/>
                <a:gd name="T83" fmla="*/ 27 h 477"/>
                <a:gd name="T84" fmla="*/ 379 w 434"/>
                <a:gd name="T85" fmla="*/ 56 h 477"/>
                <a:gd name="T86" fmla="*/ 408 w 434"/>
                <a:gd name="T87" fmla="*/ 95 h 477"/>
                <a:gd name="T88" fmla="*/ 428 w 434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4" h="477">
                  <a:moveTo>
                    <a:pt x="428" y="145"/>
                  </a:moveTo>
                  <a:lnTo>
                    <a:pt x="308" y="167"/>
                  </a:lnTo>
                  <a:lnTo>
                    <a:pt x="306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4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1" y="113"/>
                  </a:lnTo>
                  <a:lnTo>
                    <a:pt x="275" y="108"/>
                  </a:lnTo>
                  <a:lnTo>
                    <a:pt x="269" y="105"/>
                  </a:lnTo>
                  <a:lnTo>
                    <a:pt x="263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3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3"/>
                  </a:lnTo>
                  <a:lnTo>
                    <a:pt x="140" y="325"/>
                  </a:lnTo>
                  <a:lnTo>
                    <a:pt x="146" y="336"/>
                  </a:lnTo>
                  <a:lnTo>
                    <a:pt x="152" y="344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69"/>
                  </a:lnTo>
                  <a:lnTo>
                    <a:pt x="194" y="373"/>
                  </a:lnTo>
                  <a:lnTo>
                    <a:pt x="204" y="376"/>
                  </a:lnTo>
                  <a:lnTo>
                    <a:pt x="215" y="378"/>
                  </a:lnTo>
                  <a:lnTo>
                    <a:pt x="227" y="378"/>
                  </a:lnTo>
                  <a:lnTo>
                    <a:pt x="235" y="378"/>
                  </a:lnTo>
                  <a:lnTo>
                    <a:pt x="243" y="376"/>
                  </a:lnTo>
                  <a:lnTo>
                    <a:pt x="251" y="375"/>
                  </a:lnTo>
                  <a:lnTo>
                    <a:pt x="258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3"/>
                  </a:lnTo>
                  <a:lnTo>
                    <a:pt x="283" y="359"/>
                  </a:lnTo>
                  <a:lnTo>
                    <a:pt x="288" y="354"/>
                  </a:lnTo>
                  <a:lnTo>
                    <a:pt x="294" y="347"/>
                  </a:lnTo>
                  <a:lnTo>
                    <a:pt x="297" y="340"/>
                  </a:lnTo>
                  <a:lnTo>
                    <a:pt x="302" y="332"/>
                  </a:lnTo>
                  <a:lnTo>
                    <a:pt x="306" y="323"/>
                  </a:lnTo>
                  <a:lnTo>
                    <a:pt x="309" y="313"/>
                  </a:lnTo>
                  <a:lnTo>
                    <a:pt x="312" y="303"/>
                  </a:lnTo>
                  <a:lnTo>
                    <a:pt x="314" y="292"/>
                  </a:lnTo>
                  <a:lnTo>
                    <a:pt x="434" y="312"/>
                  </a:lnTo>
                  <a:lnTo>
                    <a:pt x="428" y="331"/>
                  </a:lnTo>
                  <a:lnTo>
                    <a:pt x="422" y="350"/>
                  </a:lnTo>
                  <a:lnTo>
                    <a:pt x="415" y="367"/>
                  </a:lnTo>
                  <a:lnTo>
                    <a:pt x="406" y="384"/>
                  </a:lnTo>
                  <a:lnTo>
                    <a:pt x="397" y="398"/>
                  </a:lnTo>
                  <a:lnTo>
                    <a:pt x="386" y="411"/>
                  </a:lnTo>
                  <a:lnTo>
                    <a:pt x="375" y="424"/>
                  </a:lnTo>
                  <a:lnTo>
                    <a:pt x="362" y="435"/>
                  </a:lnTo>
                  <a:lnTo>
                    <a:pt x="349" y="444"/>
                  </a:lnTo>
                  <a:lnTo>
                    <a:pt x="333" y="453"/>
                  </a:lnTo>
                  <a:lnTo>
                    <a:pt x="318" y="460"/>
                  </a:lnTo>
                  <a:lnTo>
                    <a:pt x="301" y="466"/>
                  </a:lnTo>
                  <a:lnTo>
                    <a:pt x="282" y="471"/>
                  </a:lnTo>
                  <a:lnTo>
                    <a:pt x="263" y="474"/>
                  </a:lnTo>
                  <a:lnTo>
                    <a:pt x="242" y="475"/>
                  </a:lnTo>
                  <a:lnTo>
                    <a:pt x="221" y="477"/>
                  </a:lnTo>
                  <a:lnTo>
                    <a:pt x="197" y="475"/>
                  </a:lnTo>
                  <a:lnTo>
                    <a:pt x="173" y="473"/>
                  </a:lnTo>
                  <a:lnTo>
                    <a:pt x="151" y="468"/>
                  </a:lnTo>
                  <a:lnTo>
                    <a:pt x="131" y="461"/>
                  </a:lnTo>
                  <a:lnTo>
                    <a:pt x="110" y="452"/>
                  </a:lnTo>
                  <a:lnTo>
                    <a:pt x="92" y="441"/>
                  </a:lnTo>
                  <a:lnTo>
                    <a:pt x="76" y="428"/>
                  </a:lnTo>
                  <a:lnTo>
                    <a:pt x="60" y="413"/>
                  </a:lnTo>
                  <a:lnTo>
                    <a:pt x="53" y="405"/>
                  </a:lnTo>
                  <a:lnTo>
                    <a:pt x="46" y="397"/>
                  </a:lnTo>
                  <a:lnTo>
                    <a:pt x="40" y="388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8"/>
                  </a:lnTo>
                  <a:lnTo>
                    <a:pt x="8" y="316"/>
                  </a:lnTo>
                  <a:lnTo>
                    <a:pt x="4" y="292"/>
                  </a:lnTo>
                  <a:lnTo>
                    <a:pt x="1" y="266"/>
                  </a:lnTo>
                  <a:lnTo>
                    <a:pt x="0" y="238"/>
                  </a:lnTo>
                  <a:lnTo>
                    <a:pt x="1" y="211"/>
                  </a:lnTo>
                  <a:lnTo>
                    <a:pt x="4" y="185"/>
                  </a:lnTo>
                  <a:lnTo>
                    <a:pt x="8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5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3" y="2"/>
                  </a:lnTo>
                  <a:lnTo>
                    <a:pt x="281" y="5"/>
                  </a:lnTo>
                  <a:lnTo>
                    <a:pt x="299" y="8"/>
                  </a:lnTo>
                  <a:lnTo>
                    <a:pt x="314" y="13"/>
                  </a:lnTo>
                  <a:lnTo>
                    <a:pt x="330" y="20"/>
                  </a:lnTo>
                  <a:lnTo>
                    <a:pt x="343" y="27"/>
                  </a:lnTo>
                  <a:lnTo>
                    <a:pt x="356" y="36"/>
                  </a:lnTo>
                  <a:lnTo>
                    <a:pt x="368" y="45"/>
                  </a:lnTo>
                  <a:lnTo>
                    <a:pt x="379" y="56"/>
                  </a:lnTo>
                  <a:lnTo>
                    <a:pt x="390" y="68"/>
                  </a:lnTo>
                  <a:lnTo>
                    <a:pt x="399" y="81"/>
                  </a:lnTo>
                  <a:lnTo>
                    <a:pt x="408" y="95"/>
                  </a:lnTo>
                  <a:lnTo>
                    <a:pt x="415" y="111"/>
                  </a:lnTo>
                  <a:lnTo>
                    <a:pt x="422" y="127"/>
                  </a:lnTo>
                  <a:lnTo>
                    <a:pt x="42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9"/>
            <p:cNvSpPr>
              <a:spLocks noEditPoints="1"/>
            </p:cNvSpPr>
            <p:nvPr userDrawn="1"/>
          </p:nvSpPr>
          <p:spPr bwMode="auto">
            <a:xfrm>
              <a:off x="6741288" y="1684273"/>
              <a:ext cx="187325" cy="188913"/>
            </a:xfrm>
            <a:custGeom>
              <a:avLst/>
              <a:gdLst>
                <a:gd name="T0" fmla="*/ 128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4 w 474"/>
                <a:gd name="T7" fmla="*/ 365 h 477"/>
                <a:gd name="T8" fmla="*/ 215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8 w 474"/>
                <a:gd name="T15" fmla="*/ 350 h 477"/>
                <a:gd name="T16" fmla="*/ 331 w 474"/>
                <a:gd name="T17" fmla="*/ 322 h 477"/>
                <a:gd name="T18" fmla="*/ 344 w 474"/>
                <a:gd name="T19" fmla="*/ 285 h 477"/>
                <a:gd name="T20" fmla="*/ 349 w 474"/>
                <a:gd name="T21" fmla="*/ 237 h 477"/>
                <a:gd name="T22" fmla="*/ 344 w 474"/>
                <a:gd name="T23" fmla="*/ 192 h 477"/>
                <a:gd name="T24" fmla="*/ 331 w 474"/>
                <a:gd name="T25" fmla="*/ 154 h 477"/>
                <a:gd name="T26" fmla="*/ 308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5 w 474"/>
                <a:gd name="T33" fmla="*/ 100 h 477"/>
                <a:gd name="T34" fmla="*/ 184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8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7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3 w 474"/>
                <a:gd name="T55" fmla="*/ 17 h 477"/>
                <a:gd name="T56" fmla="*/ 189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3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4 w 474"/>
                <a:gd name="T69" fmla="*/ 164 h 477"/>
                <a:gd name="T70" fmla="*/ 474 w 474"/>
                <a:gd name="T71" fmla="*/ 237 h 477"/>
                <a:gd name="T72" fmla="*/ 464 w 474"/>
                <a:gd name="T73" fmla="*/ 310 h 477"/>
                <a:gd name="T74" fmla="*/ 437 w 474"/>
                <a:gd name="T75" fmla="*/ 372 h 477"/>
                <a:gd name="T76" fmla="*/ 390 w 474"/>
                <a:gd name="T77" fmla="*/ 424 h 477"/>
                <a:gd name="T78" fmla="*/ 331 w 474"/>
                <a:gd name="T79" fmla="*/ 460 h 477"/>
                <a:gd name="T80" fmla="*/ 263 w 474"/>
                <a:gd name="T81" fmla="*/ 475 h 477"/>
                <a:gd name="T82" fmla="*/ 207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7 w 474"/>
                <a:gd name="T91" fmla="*/ 391 h 477"/>
                <a:gd name="T92" fmla="*/ 23 w 474"/>
                <a:gd name="T93" fmla="*/ 351 h 477"/>
                <a:gd name="T94" fmla="*/ 8 w 474"/>
                <a:gd name="T95" fmla="*/ 304 h 477"/>
                <a:gd name="T96" fmla="*/ 0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5" y="238"/>
                  </a:moveTo>
                  <a:lnTo>
                    <a:pt x="125" y="255"/>
                  </a:lnTo>
                  <a:lnTo>
                    <a:pt x="128" y="270"/>
                  </a:lnTo>
                  <a:lnTo>
                    <a:pt x="130" y="285"/>
                  </a:lnTo>
                  <a:lnTo>
                    <a:pt x="134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50" y="332"/>
                  </a:lnTo>
                  <a:lnTo>
                    <a:pt x="157" y="342"/>
                  </a:lnTo>
                  <a:lnTo>
                    <a:pt x="166" y="350"/>
                  </a:lnTo>
                  <a:lnTo>
                    <a:pt x="174" y="357"/>
                  </a:lnTo>
                  <a:lnTo>
                    <a:pt x="184" y="365"/>
                  </a:lnTo>
                  <a:lnTo>
                    <a:pt x="193" y="369"/>
                  </a:lnTo>
                  <a:lnTo>
                    <a:pt x="204" y="373"/>
                  </a:lnTo>
                  <a:lnTo>
                    <a:pt x="215" y="376"/>
                  </a:lnTo>
                  <a:lnTo>
                    <a:pt x="226" y="378"/>
                  </a:lnTo>
                  <a:lnTo>
                    <a:pt x="238" y="378"/>
                  </a:lnTo>
                  <a:lnTo>
                    <a:pt x="249" y="378"/>
                  </a:lnTo>
                  <a:lnTo>
                    <a:pt x="261" y="376"/>
                  </a:lnTo>
                  <a:lnTo>
                    <a:pt x="271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300" y="357"/>
                  </a:lnTo>
                  <a:lnTo>
                    <a:pt x="308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1" y="322"/>
                  </a:lnTo>
                  <a:lnTo>
                    <a:pt x="337" y="311"/>
                  </a:lnTo>
                  <a:lnTo>
                    <a:pt x="341" y="298"/>
                  </a:lnTo>
                  <a:lnTo>
                    <a:pt x="344" y="285"/>
                  </a:lnTo>
                  <a:lnTo>
                    <a:pt x="347" y="269"/>
                  </a:lnTo>
                  <a:lnTo>
                    <a:pt x="349" y="254"/>
                  </a:lnTo>
                  <a:lnTo>
                    <a:pt x="349" y="237"/>
                  </a:lnTo>
                  <a:lnTo>
                    <a:pt x="349" y="220"/>
                  </a:lnTo>
                  <a:lnTo>
                    <a:pt x="347" y="206"/>
                  </a:lnTo>
                  <a:lnTo>
                    <a:pt x="344" y="192"/>
                  </a:lnTo>
                  <a:lnTo>
                    <a:pt x="341" y="177"/>
                  </a:lnTo>
                  <a:lnTo>
                    <a:pt x="337" y="166"/>
                  </a:lnTo>
                  <a:lnTo>
                    <a:pt x="331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8" y="125"/>
                  </a:lnTo>
                  <a:lnTo>
                    <a:pt x="300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1" y="104"/>
                  </a:lnTo>
                  <a:lnTo>
                    <a:pt x="261" y="100"/>
                  </a:lnTo>
                  <a:lnTo>
                    <a:pt x="249" y="99"/>
                  </a:lnTo>
                  <a:lnTo>
                    <a:pt x="238" y="98"/>
                  </a:lnTo>
                  <a:lnTo>
                    <a:pt x="226" y="99"/>
                  </a:lnTo>
                  <a:lnTo>
                    <a:pt x="215" y="100"/>
                  </a:lnTo>
                  <a:lnTo>
                    <a:pt x="204" y="104"/>
                  </a:lnTo>
                  <a:lnTo>
                    <a:pt x="193" y="107"/>
                  </a:lnTo>
                  <a:lnTo>
                    <a:pt x="184" y="112"/>
                  </a:lnTo>
                  <a:lnTo>
                    <a:pt x="174" y="118"/>
                  </a:lnTo>
                  <a:lnTo>
                    <a:pt x="166" y="125"/>
                  </a:lnTo>
                  <a:lnTo>
                    <a:pt x="157" y="135"/>
                  </a:lnTo>
                  <a:lnTo>
                    <a:pt x="150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4" y="179"/>
                  </a:lnTo>
                  <a:lnTo>
                    <a:pt x="130" y="192"/>
                  </a:lnTo>
                  <a:lnTo>
                    <a:pt x="128" y="206"/>
                  </a:lnTo>
                  <a:lnTo>
                    <a:pt x="125" y="222"/>
                  </a:lnTo>
                  <a:lnTo>
                    <a:pt x="125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7" y="143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7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7" y="55"/>
                  </a:lnTo>
                  <a:lnTo>
                    <a:pt x="89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9" y="23"/>
                  </a:lnTo>
                  <a:lnTo>
                    <a:pt x="143" y="17"/>
                  </a:lnTo>
                  <a:lnTo>
                    <a:pt x="157" y="11"/>
                  </a:lnTo>
                  <a:lnTo>
                    <a:pt x="173" y="7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7" y="4"/>
                  </a:lnTo>
                  <a:lnTo>
                    <a:pt x="310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3" y="26"/>
                  </a:lnTo>
                  <a:lnTo>
                    <a:pt x="362" y="31"/>
                  </a:lnTo>
                  <a:lnTo>
                    <a:pt x="372" y="37"/>
                  </a:lnTo>
                  <a:lnTo>
                    <a:pt x="390" y="51"/>
                  </a:lnTo>
                  <a:lnTo>
                    <a:pt x="408" y="67"/>
                  </a:lnTo>
                  <a:lnTo>
                    <a:pt x="424" y="85"/>
                  </a:lnTo>
                  <a:lnTo>
                    <a:pt x="437" y="102"/>
                  </a:lnTo>
                  <a:lnTo>
                    <a:pt x="449" y="123"/>
                  </a:lnTo>
                  <a:lnTo>
                    <a:pt x="457" y="143"/>
                  </a:lnTo>
                  <a:lnTo>
                    <a:pt x="464" y="164"/>
                  </a:lnTo>
                  <a:lnTo>
                    <a:pt x="470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70" y="286"/>
                  </a:lnTo>
                  <a:lnTo>
                    <a:pt x="464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7" y="372"/>
                  </a:lnTo>
                  <a:lnTo>
                    <a:pt x="422" y="391"/>
                  </a:lnTo>
                  <a:lnTo>
                    <a:pt x="407" y="409"/>
                  </a:lnTo>
                  <a:lnTo>
                    <a:pt x="390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1" y="460"/>
                  </a:lnTo>
                  <a:lnTo>
                    <a:pt x="310" y="467"/>
                  </a:lnTo>
                  <a:lnTo>
                    <a:pt x="287" y="472"/>
                  </a:lnTo>
                  <a:lnTo>
                    <a:pt x="263" y="475"/>
                  </a:lnTo>
                  <a:lnTo>
                    <a:pt x="238" y="477"/>
                  </a:lnTo>
                  <a:lnTo>
                    <a:pt x="222" y="477"/>
                  </a:lnTo>
                  <a:lnTo>
                    <a:pt x="207" y="475"/>
                  </a:lnTo>
                  <a:lnTo>
                    <a:pt x="191" y="473"/>
                  </a:lnTo>
                  <a:lnTo>
                    <a:pt x="177" y="469"/>
                  </a:lnTo>
                  <a:lnTo>
                    <a:pt x="161" y="466"/>
                  </a:lnTo>
                  <a:lnTo>
                    <a:pt x="147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4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6" y="413"/>
                  </a:lnTo>
                  <a:lnTo>
                    <a:pt x="57" y="403"/>
                  </a:lnTo>
                  <a:lnTo>
                    <a:pt x="47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0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70"/>
            <p:cNvSpPr>
              <a:spLocks/>
            </p:cNvSpPr>
            <p:nvPr userDrawn="1"/>
          </p:nvSpPr>
          <p:spPr bwMode="auto">
            <a:xfrm>
              <a:off x="6942900" y="1687448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4 h 457"/>
                <a:gd name="T8" fmla="*/ 239 w 476"/>
                <a:gd name="T9" fmla="*/ 311 h 457"/>
                <a:gd name="T10" fmla="*/ 243 w 476"/>
                <a:gd name="T11" fmla="*/ 298 h 457"/>
                <a:gd name="T12" fmla="*/ 247 w 476"/>
                <a:gd name="T13" fmla="*/ 286 h 457"/>
                <a:gd name="T14" fmla="*/ 249 w 476"/>
                <a:gd name="T15" fmla="*/ 278 h 457"/>
                <a:gd name="T16" fmla="*/ 252 w 476"/>
                <a:gd name="T17" fmla="*/ 272 h 457"/>
                <a:gd name="T18" fmla="*/ 254 w 476"/>
                <a:gd name="T19" fmla="*/ 263 h 457"/>
                <a:gd name="T20" fmla="*/ 258 w 476"/>
                <a:gd name="T21" fmla="*/ 253 h 457"/>
                <a:gd name="T22" fmla="*/ 261 w 476"/>
                <a:gd name="T23" fmla="*/ 244 h 457"/>
                <a:gd name="T24" fmla="*/ 264 w 476"/>
                <a:gd name="T25" fmla="*/ 234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9" y="311"/>
                  </a:lnTo>
                  <a:lnTo>
                    <a:pt x="243" y="298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2" y="272"/>
                  </a:lnTo>
                  <a:lnTo>
                    <a:pt x="254" y="263"/>
                  </a:lnTo>
                  <a:lnTo>
                    <a:pt x="258" y="253"/>
                  </a:lnTo>
                  <a:lnTo>
                    <a:pt x="261" y="244"/>
                  </a:lnTo>
                  <a:lnTo>
                    <a:pt x="264" y="234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71"/>
            <p:cNvSpPr>
              <a:spLocks noEditPoints="1"/>
            </p:cNvSpPr>
            <p:nvPr userDrawn="1"/>
          </p:nvSpPr>
          <p:spPr bwMode="auto">
            <a:xfrm>
              <a:off x="7149275" y="1614423"/>
              <a:ext cx="171450" cy="258763"/>
            </a:xfrm>
            <a:custGeom>
              <a:avLst/>
              <a:gdLst>
                <a:gd name="T0" fmla="*/ 350 w 430"/>
                <a:gd name="T1" fmla="*/ 0 h 651"/>
                <a:gd name="T2" fmla="*/ 285 w 430"/>
                <a:gd name="T3" fmla="*/ 421 h 651"/>
                <a:gd name="T4" fmla="*/ 235 w 430"/>
                <a:gd name="T5" fmla="*/ 435 h 651"/>
                <a:gd name="T6" fmla="*/ 169 w 430"/>
                <a:gd name="T7" fmla="*/ 450 h 651"/>
                <a:gd name="T8" fmla="*/ 139 w 430"/>
                <a:gd name="T9" fmla="*/ 465 h 651"/>
                <a:gd name="T10" fmla="*/ 127 w 430"/>
                <a:gd name="T11" fmla="*/ 480 h 651"/>
                <a:gd name="T12" fmla="*/ 122 w 430"/>
                <a:gd name="T13" fmla="*/ 497 h 651"/>
                <a:gd name="T14" fmla="*/ 122 w 430"/>
                <a:gd name="T15" fmla="*/ 516 h 651"/>
                <a:gd name="T16" fmla="*/ 128 w 430"/>
                <a:gd name="T17" fmla="*/ 533 h 651"/>
                <a:gd name="T18" fmla="*/ 140 w 430"/>
                <a:gd name="T19" fmla="*/ 547 h 651"/>
                <a:gd name="T20" fmla="*/ 156 w 430"/>
                <a:gd name="T21" fmla="*/ 559 h 651"/>
                <a:gd name="T22" fmla="*/ 175 w 430"/>
                <a:gd name="T23" fmla="*/ 565 h 651"/>
                <a:gd name="T24" fmla="*/ 197 w 430"/>
                <a:gd name="T25" fmla="*/ 565 h 651"/>
                <a:gd name="T26" fmla="*/ 221 w 430"/>
                <a:gd name="T27" fmla="*/ 560 h 651"/>
                <a:gd name="T28" fmla="*/ 244 w 430"/>
                <a:gd name="T29" fmla="*/ 549 h 651"/>
                <a:gd name="T30" fmla="*/ 270 w 430"/>
                <a:gd name="T31" fmla="*/ 525 h 651"/>
                <a:gd name="T32" fmla="*/ 283 w 430"/>
                <a:gd name="T33" fmla="*/ 494 h 651"/>
                <a:gd name="T34" fmla="*/ 285 w 430"/>
                <a:gd name="T35" fmla="*/ 446 h 651"/>
                <a:gd name="T36" fmla="*/ 12 w 430"/>
                <a:gd name="T37" fmla="*/ 304 h 651"/>
                <a:gd name="T38" fmla="*/ 30 w 430"/>
                <a:gd name="T39" fmla="*/ 259 h 651"/>
                <a:gd name="T40" fmla="*/ 55 w 430"/>
                <a:gd name="T41" fmla="*/ 223 h 651"/>
                <a:gd name="T42" fmla="*/ 89 w 430"/>
                <a:gd name="T43" fmla="*/ 198 h 651"/>
                <a:gd name="T44" fmla="*/ 133 w 430"/>
                <a:gd name="T45" fmla="*/ 181 h 651"/>
                <a:gd name="T46" fmla="*/ 189 w 430"/>
                <a:gd name="T47" fmla="*/ 174 h 651"/>
                <a:gd name="T48" fmla="*/ 249 w 430"/>
                <a:gd name="T49" fmla="*/ 175 h 651"/>
                <a:gd name="T50" fmla="*/ 296 w 430"/>
                <a:gd name="T51" fmla="*/ 181 h 651"/>
                <a:gd name="T52" fmla="*/ 332 w 430"/>
                <a:gd name="T53" fmla="*/ 193 h 651"/>
                <a:gd name="T54" fmla="*/ 358 w 430"/>
                <a:gd name="T55" fmla="*/ 209 h 651"/>
                <a:gd name="T56" fmla="*/ 379 w 430"/>
                <a:gd name="T57" fmla="*/ 228 h 651"/>
                <a:gd name="T58" fmla="*/ 392 w 430"/>
                <a:gd name="T59" fmla="*/ 249 h 651"/>
                <a:gd name="T60" fmla="*/ 400 w 430"/>
                <a:gd name="T61" fmla="*/ 282 h 651"/>
                <a:gd name="T62" fmla="*/ 403 w 430"/>
                <a:gd name="T63" fmla="*/ 490 h 651"/>
                <a:gd name="T64" fmla="*/ 406 w 430"/>
                <a:gd name="T65" fmla="*/ 562 h 651"/>
                <a:gd name="T66" fmla="*/ 417 w 430"/>
                <a:gd name="T67" fmla="*/ 609 h 651"/>
                <a:gd name="T68" fmla="*/ 310 w 430"/>
                <a:gd name="T69" fmla="*/ 640 h 651"/>
                <a:gd name="T70" fmla="*/ 296 w 430"/>
                <a:gd name="T71" fmla="*/ 596 h 651"/>
                <a:gd name="T72" fmla="*/ 262 w 430"/>
                <a:gd name="T73" fmla="*/ 617 h 651"/>
                <a:gd name="T74" fmla="*/ 210 w 430"/>
                <a:gd name="T75" fmla="*/ 642 h 651"/>
                <a:gd name="T76" fmla="*/ 152 w 430"/>
                <a:gd name="T77" fmla="*/ 651 h 651"/>
                <a:gd name="T78" fmla="*/ 103 w 430"/>
                <a:gd name="T79" fmla="*/ 645 h 651"/>
                <a:gd name="T80" fmla="*/ 64 w 430"/>
                <a:gd name="T81" fmla="*/ 629 h 651"/>
                <a:gd name="T82" fmla="*/ 31 w 430"/>
                <a:gd name="T83" fmla="*/ 603 h 651"/>
                <a:gd name="T84" fmla="*/ 10 w 430"/>
                <a:gd name="T85" fmla="*/ 570 h 651"/>
                <a:gd name="T86" fmla="*/ 0 w 430"/>
                <a:gd name="T87" fmla="*/ 530 h 651"/>
                <a:gd name="T88" fmla="*/ 1 w 430"/>
                <a:gd name="T89" fmla="*/ 497 h 651"/>
                <a:gd name="T90" fmla="*/ 7 w 430"/>
                <a:gd name="T91" fmla="*/ 471 h 651"/>
                <a:gd name="T92" fmla="*/ 18 w 430"/>
                <a:gd name="T93" fmla="*/ 447 h 651"/>
                <a:gd name="T94" fmla="*/ 35 w 430"/>
                <a:gd name="T95" fmla="*/ 425 h 651"/>
                <a:gd name="T96" fmla="*/ 55 w 430"/>
                <a:gd name="T97" fmla="*/ 409 h 651"/>
                <a:gd name="T98" fmla="*/ 89 w 430"/>
                <a:gd name="T99" fmla="*/ 392 h 651"/>
                <a:gd name="T100" fmla="*/ 167 w 430"/>
                <a:gd name="T101" fmla="*/ 372 h 651"/>
                <a:gd name="T102" fmla="*/ 265 w 430"/>
                <a:gd name="T103" fmla="*/ 349 h 651"/>
                <a:gd name="T104" fmla="*/ 285 w 430"/>
                <a:gd name="T105" fmla="*/ 322 h 651"/>
                <a:gd name="T106" fmla="*/ 280 w 430"/>
                <a:gd name="T107" fmla="*/ 300 h 651"/>
                <a:gd name="T108" fmla="*/ 272 w 430"/>
                <a:gd name="T109" fmla="*/ 285 h 651"/>
                <a:gd name="T110" fmla="*/ 258 w 430"/>
                <a:gd name="T111" fmla="*/ 274 h 651"/>
                <a:gd name="T112" fmla="*/ 224 w 430"/>
                <a:gd name="T113" fmla="*/ 267 h 651"/>
                <a:gd name="T114" fmla="*/ 174 w 430"/>
                <a:gd name="T115" fmla="*/ 269 h 651"/>
                <a:gd name="T116" fmla="*/ 144 w 430"/>
                <a:gd name="T117" fmla="*/ 286 h 651"/>
                <a:gd name="T118" fmla="*/ 122 w 430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51">
                  <a:moveTo>
                    <a:pt x="153" y="127"/>
                  </a:moveTo>
                  <a:lnTo>
                    <a:pt x="213" y="0"/>
                  </a:lnTo>
                  <a:lnTo>
                    <a:pt x="350" y="0"/>
                  </a:lnTo>
                  <a:lnTo>
                    <a:pt x="230" y="127"/>
                  </a:lnTo>
                  <a:lnTo>
                    <a:pt x="153" y="127"/>
                  </a:lnTo>
                  <a:close/>
                  <a:moveTo>
                    <a:pt x="285" y="421"/>
                  </a:moveTo>
                  <a:lnTo>
                    <a:pt x="272" y="425"/>
                  </a:lnTo>
                  <a:lnTo>
                    <a:pt x="255" y="430"/>
                  </a:lnTo>
                  <a:lnTo>
                    <a:pt x="235" y="435"/>
                  </a:lnTo>
                  <a:lnTo>
                    <a:pt x="211" y="440"/>
                  </a:lnTo>
                  <a:lnTo>
                    <a:pt x="188" y="444"/>
                  </a:lnTo>
                  <a:lnTo>
                    <a:pt x="169" y="450"/>
                  </a:lnTo>
                  <a:lnTo>
                    <a:pt x="155" y="455"/>
                  </a:lnTo>
                  <a:lnTo>
                    <a:pt x="145" y="461"/>
                  </a:lnTo>
                  <a:lnTo>
                    <a:pt x="139" y="465"/>
                  </a:lnTo>
                  <a:lnTo>
                    <a:pt x="134" y="469"/>
                  </a:lnTo>
                  <a:lnTo>
                    <a:pt x="131" y="474"/>
                  </a:lnTo>
                  <a:lnTo>
                    <a:pt x="127" y="480"/>
                  </a:lnTo>
                  <a:lnTo>
                    <a:pt x="125" y="485"/>
                  </a:lnTo>
                  <a:lnTo>
                    <a:pt x="122" y="491"/>
                  </a:lnTo>
                  <a:lnTo>
                    <a:pt x="122" y="497"/>
                  </a:lnTo>
                  <a:lnTo>
                    <a:pt x="121" y="503"/>
                  </a:lnTo>
                  <a:lnTo>
                    <a:pt x="121" y="510"/>
                  </a:lnTo>
                  <a:lnTo>
                    <a:pt x="122" y="516"/>
                  </a:lnTo>
                  <a:lnTo>
                    <a:pt x="123" y="521"/>
                  </a:lnTo>
                  <a:lnTo>
                    <a:pt x="126" y="527"/>
                  </a:lnTo>
                  <a:lnTo>
                    <a:pt x="128" y="533"/>
                  </a:lnTo>
                  <a:lnTo>
                    <a:pt x="132" y="537"/>
                  </a:lnTo>
                  <a:lnTo>
                    <a:pt x="135" y="542"/>
                  </a:lnTo>
                  <a:lnTo>
                    <a:pt x="140" y="547"/>
                  </a:lnTo>
                  <a:lnTo>
                    <a:pt x="145" y="552"/>
                  </a:lnTo>
                  <a:lnTo>
                    <a:pt x="151" y="555"/>
                  </a:lnTo>
                  <a:lnTo>
                    <a:pt x="156" y="559"/>
                  </a:lnTo>
                  <a:lnTo>
                    <a:pt x="162" y="561"/>
                  </a:lnTo>
                  <a:lnTo>
                    <a:pt x="168" y="562"/>
                  </a:lnTo>
                  <a:lnTo>
                    <a:pt x="175" y="565"/>
                  </a:lnTo>
                  <a:lnTo>
                    <a:pt x="181" y="565"/>
                  </a:lnTo>
                  <a:lnTo>
                    <a:pt x="188" y="566"/>
                  </a:lnTo>
                  <a:lnTo>
                    <a:pt x="197" y="565"/>
                  </a:lnTo>
                  <a:lnTo>
                    <a:pt x="205" y="564"/>
                  </a:lnTo>
                  <a:lnTo>
                    <a:pt x="213" y="562"/>
                  </a:lnTo>
                  <a:lnTo>
                    <a:pt x="221" y="560"/>
                  </a:lnTo>
                  <a:lnTo>
                    <a:pt x="229" y="558"/>
                  </a:lnTo>
                  <a:lnTo>
                    <a:pt x="236" y="553"/>
                  </a:lnTo>
                  <a:lnTo>
                    <a:pt x="244" y="549"/>
                  </a:lnTo>
                  <a:lnTo>
                    <a:pt x="252" y="545"/>
                  </a:lnTo>
                  <a:lnTo>
                    <a:pt x="261" y="535"/>
                  </a:lnTo>
                  <a:lnTo>
                    <a:pt x="270" y="525"/>
                  </a:lnTo>
                  <a:lnTo>
                    <a:pt x="276" y="516"/>
                  </a:lnTo>
                  <a:lnTo>
                    <a:pt x="280" y="504"/>
                  </a:lnTo>
                  <a:lnTo>
                    <a:pt x="283" y="494"/>
                  </a:lnTo>
                  <a:lnTo>
                    <a:pt x="284" y="481"/>
                  </a:lnTo>
                  <a:lnTo>
                    <a:pt x="285" y="465"/>
                  </a:lnTo>
                  <a:lnTo>
                    <a:pt x="285" y="446"/>
                  </a:lnTo>
                  <a:lnTo>
                    <a:pt x="285" y="421"/>
                  </a:lnTo>
                  <a:close/>
                  <a:moveTo>
                    <a:pt x="122" y="323"/>
                  </a:moveTo>
                  <a:lnTo>
                    <a:pt x="12" y="304"/>
                  </a:lnTo>
                  <a:lnTo>
                    <a:pt x="18" y="287"/>
                  </a:lnTo>
                  <a:lnTo>
                    <a:pt x="23" y="273"/>
                  </a:lnTo>
                  <a:lnTo>
                    <a:pt x="30" y="259"/>
                  </a:lnTo>
                  <a:lnTo>
                    <a:pt x="37" y="245"/>
                  </a:lnTo>
                  <a:lnTo>
                    <a:pt x="46" y="234"/>
                  </a:lnTo>
                  <a:lnTo>
                    <a:pt x="55" y="223"/>
                  </a:lnTo>
                  <a:lnTo>
                    <a:pt x="66" y="213"/>
                  </a:lnTo>
                  <a:lnTo>
                    <a:pt x="77" y="205"/>
                  </a:lnTo>
                  <a:lnTo>
                    <a:pt x="89" y="198"/>
                  </a:lnTo>
                  <a:lnTo>
                    <a:pt x="102" y="192"/>
                  </a:lnTo>
                  <a:lnTo>
                    <a:pt x="116" y="186"/>
                  </a:lnTo>
                  <a:lnTo>
                    <a:pt x="133" y="181"/>
                  </a:lnTo>
                  <a:lnTo>
                    <a:pt x="150" y="178"/>
                  </a:lnTo>
                  <a:lnTo>
                    <a:pt x="169" y="175"/>
                  </a:lnTo>
                  <a:lnTo>
                    <a:pt x="189" y="174"/>
                  </a:lnTo>
                  <a:lnTo>
                    <a:pt x="211" y="174"/>
                  </a:lnTo>
                  <a:lnTo>
                    <a:pt x="231" y="174"/>
                  </a:lnTo>
                  <a:lnTo>
                    <a:pt x="249" y="175"/>
                  </a:lnTo>
                  <a:lnTo>
                    <a:pt x="266" y="176"/>
                  </a:lnTo>
                  <a:lnTo>
                    <a:pt x="282" y="179"/>
                  </a:lnTo>
                  <a:lnTo>
                    <a:pt x="296" y="181"/>
                  </a:lnTo>
                  <a:lnTo>
                    <a:pt x="309" y="185"/>
                  </a:lnTo>
                  <a:lnTo>
                    <a:pt x="321" y="188"/>
                  </a:lnTo>
                  <a:lnTo>
                    <a:pt x="332" y="193"/>
                  </a:lnTo>
                  <a:lnTo>
                    <a:pt x="342" y="198"/>
                  </a:lnTo>
                  <a:lnTo>
                    <a:pt x="351" y="203"/>
                  </a:lnTo>
                  <a:lnTo>
                    <a:pt x="358" y="209"/>
                  </a:lnTo>
                  <a:lnTo>
                    <a:pt x="367" y="214"/>
                  </a:lnTo>
                  <a:lnTo>
                    <a:pt x="373" y="220"/>
                  </a:lnTo>
                  <a:lnTo>
                    <a:pt x="379" y="228"/>
                  </a:lnTo>
                  <a:lnTo>
                    <a:pt x="384" y="234"/>
                  </a:lnTo>
                  <a:lnTo>
                    <a:pt x="388" y="241"/>
                  </a:lnTo>
                  <a:lnTo>
                    <a:pt x="392" y="249"/>
                  </a:lnTo>
                  <a:lnTo>
                    <a:pt x="395" y="259"/>
                  </a:lnTo>
                  <a:lnTo>
                    <a:pt x="398" y="270"/>
                  </a:lnTo>
                  <a:lnTo>
                    <a:pt x="400" y="282"/>
                  </a:lnTo>
                  <a:lnTo>
                    <a:pt x="404" y="313"/>
                  </a:lnTo>
                  <a:lnTo>
                    <a:pt x="404" y="349"/>
                  </a:lnTo>
                  <a:lnTo>
                    <a:pt x="403" y="490"/>
                  </a:lnTo>
                  <a:lnTo>
                    <a:pt x="404" y="518"/>
                  </a:lnTo>
                  <a:lnTo>
                    <a:pt x="405" y="542"/>
                  </a:lnTo>
                  <a:lnTo>
                    <a:pt x="406" y="562"/>
                  </a:lnTo>
                  <a:lnTo>
                    <a:pt x="409" y="579"/>
                  </a:lnTo>
                  <a:lnTo>
                    <a:pt x="412" y="593"/>
                  </a:lnTo>
                  <a:lnTo>
                    <a:pt x="417" y="609"/>
                  </a:lnTo>
                  <a:lnTo>
                    <a:pt x="423" y="624"/>
                  </a:lnTo>
                  <a:lnTo>
                    <a:pt x="430" y="640"/>
                  </a:lnTo>
                  <a:lnTo>
                    <a:pt x="310" y="640"/>
                  </a:lnTo>
                  <a:lnTo>
                    <a:pt x="306" y="626"/>
                  </a:lnTo>
                  <a:lnTo>
                    <a:pt x="298" y="604"/>
                  </a:lnTo>
                  <a:lnTo>
                    <a:pt x="296" y="596"/>
                  </a:lnTo>
                  <a:lnTo>
                    <a:pt x="295" y="591"/>
                  </a:lnTo>
                  <a:lnTo>
                    <a:pt x="279" y="604"/>
                  </a:lnTo>
                  <a:lnTo>
                    <a:pt x="262" y="617"/>
                  </a:lnTo>
                  <a:lnTo>
                    <a:pt x="246" y="627"/>
                  </a:lnTo>
                  <a:lnTo>
                    <a:pt x="228" y="635"/>
                  </a:lnTo>
                  <a:lnTo>
                    <a:pt x="210" y="642"/>
                  </a:lnTo>
                  <a:lnTo>
                    <a:pt x="192" y="647"/>
                  </a:lnTo>
                  <a:lnTo>
                    <a:pt x="173" y="649"/>
                  </a:lnTo>
                  <a:lnTo>
                    <a:pt x="152" y="651"/>
                  </a:lnTo>
                  <a:lnTo>
                    <a:pt x="135" y="649"/>
                  </a:lnTo>
                  <a:lnTo>
                    <a:pt x="119" y="648"/>
                  </a:lnTo>
                  <a:lnTo>
                    <a:pt x="103" y="645"/>
                  </a:lnTo>
                  <a:lnTo>
                    <a:pt x="89" y="641"/>
                  </a:lnTo>
                  <a:lnTo>
                    <a:pt x="75" y="635"/>
                  </a:lnTo>
                  <a:lnTo>
                    <a:pt x="64" y="629"/>
                  </a:lnTo>
                  <a:lnTo>
                    <a:pt x="52" y="621"/>
                  </a:lnTo>
                  <a:lnTo>
                    <a:pt x="41" y="612"/>
                  </a:lnTo>
                  <a:lnTo>
                    <a:pt x="31" y="603"/>
                  </a:lnTo>
                  <a:lnTo>
                    <a:pt x="23" y="592"/>
                  </a:lnTo>
                  <a:lnTo>
                    <a:pt x="16" y="580"/>
                  </a:lnTo>
                  <a:lnTo>
                    <a:pt x="10" y="570"/>
                  </a:lnTo>
                  <a:lnTo>
                    <a:pt x="6" y="556"/>
                  </a:lnTo>
                  <a:lnTo>
                    <a:pt x="2" y="543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0" y="506"/>
                  </a:lnTo>
                  <a:lnTo>
                    <a:pt x="1" y="497"/>
                  </a:lnTo>
                  <a:lnTo>
                    <a:pt x="2" y="487"/>
                  </a:lnTo>
                  <a:lnTo>
                    <a:pt x="5" y="479"/>
                  </a:lnTo>
                  <a:lnTo>
                    <a:pt x="7" y="471"/>
                  </a:lnTo>
                  <a:lnTo>
                    <a:pt x="11" y="462"/>
                  </a:lnTo>
                  <a:lnTo>
                    <a:pt x="14" y="454"/>
                  </a:lnTo>
                  <a:lnTo>
                    <a:pt x="18" y="447"/>
                  </a:lnTo>
                  <a:lnTo>
                    <a:pt x="23" y="440"/>
                  </a:lnTo>
                  <a:lnTo>
                    <a:pt x="29" y="433"/>
                  </a:lnTo>
                  <a:lnTo>
                    <a:pt x="35" y="425"/>
                  </a:lnTo>
                  <a:lnTo>
                    <a:pt x="41" y="419"/>
                  </a:lnTo>
                  <a:lnTo>
                    <a:pt x="48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1" y="400"/>
                  </a:lnTo>
                  <a:lnTo>
                    <a:pt x="89" y="392"/>
                  </a:lnTo>
                  <a:lnTo>
                    <a:pt x="111" y="385"/>
                  </a:lnTo>
                  <a:lnTo>
                    <a:pt x="138" y="379"/>
                  </a:lnTo>
                  <a:lnTo>
                    <a:pt x="167" y="372"/>
                  </a:lnTo>
                  <a:lnTo>
                    <a:pt x="206" y="365"/>
                  </a:lnTo>
                  <a:lnTo>
                    <a:pt x="240" y="356"/>
                  </a:lnTo>
                  <a:lnTo>
                    <a:pt x="265" y="349"/>
                  </a:lnTo>
                  <a:lnTo>
                    <a:pt x="285" y="342"/>
                  </a:lnTo>
                  <a:lnTo>
                    <a:pt x="285" y="330"/>
                  </a:lnTo>
                  <a:lnTo>
                    <a:pt x="285" y="322"/>
                  </a:lnTo>
                  <a:lnTo>
                    <a:pt x="284" y="315"/>
                  </a:lnTo>
                  <a:lnTo>
                    <a:pt x="283" y="307"/>
                  </a:lnTo>
                  <a:lnTo>
                    <a:pt x="280" y="300"/>
                  </a:lnTo>
                  <a:lnTo>
                    <a:pt x="278" y="294"/>
                  </a:lnTo>
                  <a:lnTo>
                    <a:pt x="276" y="290"/>
                  </a:lnTo>
                  <a:lnTo>
                    <a:pt x="272" y="285"/>
                  </a:lnTo>
                  <a:lnTo>
                    <a:pt x="267" y="281"/>
                  </a:lnTo>
                  <a:lnTo>
                    <a:pt x="262" y="278"/>
                  </a:lnTo>
                  <a:lnTo>
                    <a:pt x="258" y="274"/>
                  </a:lnTo>
                  <a:lnTo>
                    <a:pt x="250" y="272"/>
                  </a:lnTo>
                  <a:lnTo>
                    <a:pt x="243" y="269"/>
                  </a:lnTo>
                  <a:lnTo>
                    <a:pt x="224" y="267"/>
                  </a:lnTo>
                  <a:lnTo>
                    <a:pt x="203" y="266"/>
                  </a:lnTo>
                  <a:lnTo>
                    <a:pt x="187" y="267"/>
                  </a:lnTo>
                  <a:lnTo>
                    <a:pt x="174" y="269"/>
                  </a:lnTo>
                  <a:lnTo>
                    <a:pt x="162" y="273"/>
                  </a:lnTo>
                  <a:lnTo>
                    <a:pt x="152" y="279"/>
                  </a:lnTo>
                  <a:lnTo>
                    <a:pt x="144" y="286"/>
                  </a:lnTo>
                  <a:lnTo>
                    <a:pt x="135" y="295"/>
                  </a:lnTo>
                  <a:lnTo>
                    <a:pt x="128" y="309"/>
                  </a:lnTo>
                  <a:lnTo>
                    <a:pt x="122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72"/>
            <p:cNvSpPr>
              <a:spLocks/>
            </p:cNvSpPr>
            <p:nvPr userDrawn="1"/>
          </p:nvSpPr>
          <p:spPr bwMode="auto">
            <a:xfrm>
              <a:off x="7357238" y="1684273"/>
              <a:ext cx="166688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6 w 418"/>
                <a:gd name="T7" fmla="*/ 200 h 466"/>
                <a:gd name="T8" fmla="*/ 295 w 418"/>
                <a:gd name="T9" fmla="*/ 173 h 466"/>
                <a:gd name="T10" fmla="*/ 292 w 418"/>
                <a:gd name="T11" fmla="*/ 151 h 466"/>
                <a:gd name="T12" fmla="*/ 289 w 418"/>
                <a:gd name="T13" fmla="*/ 138 h 466"/>
                <a:gd name="T14" fmla="*/ 284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3 w 418"/>
                <a:gd name="T21" fmla="*/ 104 h 466"/>
                <a:gd name="T22" fmla="*/ 254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6 w 418"/>
                <a:gd name="T31" fmla="*/ 93 h 466"/>
                <a:gd name="T32" fmla="*/ 191 w 418"/>
                <a:gd name="T33" fmla="*/ 96 h 466"/>
                <a:gd name="T34" fmla="*/ 177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4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6 w 418"/>
                <a:gd name="T47" fmla="*/ 172 h 466"/>
                <a:gd name="T48" fmla="*/ 123 w 418"/>
                <a:gd name="T49" fmla="*/ 195 h 466"/>
                <a:gd name="T50" fmla="*/ 122 w 418"/>
                <a:gd name="T51" fmla="*/ 224 h 466"/>
                <a:gd name="T52" fmla="*/ 121 w 418"/>
                <a:gd name="T53" fmla="*/ 260 h 466"/>
                <a:gd name="T54" fmla="*/ 121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2 w 418"/>
                <a:gd name="T71" fmla="*/ 30 h 466"/>
                <a:gd name="T72" fmla="*/ 171 w 418"/>
                <a:gd name="T73" fmla="*/ 24 h 466"/>
                <a:gd name="T74" fmla="*/ 180 w 418"/>
                <a:gd name="T75" fmla="*/ 19 h 466"/>
                <a:gd name="T76" fmla="*/ 189 w 418"/>
                <a:gd name="T77" fmla="*/ 14 h 466"/>
                <a:gd name="T78" fmla="*/ 200 w 418"/>
                <a:gd name="T79" fmla="*/ 11 h 466"/>
                <a:gd name="T80" fmla="*/ 209 w 418"/>
                <a:gd name="T81" fmla="*/ 7 h 466"/>
                <a:gd name="T82" fmla="*/ 220 w 418"/>
                <a:gd name="T83" fmla="*/ 5 h 466"/>
                <a:gd name="T84" fmla="*/ 230 w 418"/>
                <a:gd name="T85" fmla="*/ 2 h 466"/>
                <a:gd name="T86" fmla="*/ 241 w 418"/>
                <a:gd name="T87" fmla="*/ 1 h 466"/>
                <a:gd name="T88" fmla="*/ 253 w 418"/>
                <a:gd name="T89" fmla="*/ 0 h 466"/>
                <a:gd name="T90" fmla="*/ 263 w 418"/>
                <a:gd name="T91" fmla="*/ 0 h 466"/>
                <a:gd name="T92" fmla="*/ 284 w 418"/>
                <a:gd name="T93" fmla="*/ 0 h 466"/>
                <a:gd name="T94" fmla="*/ 302 w 418"/>
                <a:gd name="T95" fmla="*/ 4 h 466"/>
                <a:gd name="T96" fmla="*/ 320 w 418"/>
                <a:gd name="T97" fmla="*/ 7 h 466"/>
                <a:gd name="T98" fmla="*/ 337 w 418"/>
                <a:gd name="T99" fmla="*/ 14 h 466"/>
                <a:gd name="T100" fmla="*/ 352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7 w 418"/>
                <a:gd name="T107" fmla="*/ 51 h 466"/>
                <a:gd name="T108" fmla="*/ 395 w 418"/>
                <a:gd name="T109" fmla="*/ 62 h 466"/>
                <a:gd name="T110" fmla="*/ 402 w 418"/>
                <a:gd name="T111" fmla="*/ 75 h 466"/>
                <a:gd name="T112" fmla="*/ 407 w 418"/>
                <a:gd name="T113" fmla="*/ 88 h 466"/>
                <a:gd name="T114" fmla="*/ 411 w 418"/>
                <a:gd name="T115" fmla="*/ 101 h 466"/>
                <a:gd name="T116" fmla="*/ 414 w 418"/>
                <a:gd name="T117" fmla="*/ 117 h 466"/>
                <a:gd name="T118" fmla="*/ 416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3" y="104"/>
                  </a:lnTo>
                  <a:lnTo>
                    <a:pt x="254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4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1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0"/>
                  </a:lnTo>
                  <a:lnTo>
                    <a:pt x="302" y="4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2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5" y="62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3"/>
            <p:cNvSpPr>
              <a:spLocks noEditPoints="1"/>
            </p:cNvSpPr>
            <p:nvPr userDrawn="1"/>
          </p:nvSpPr>
          <p:spPr bwMode="auto">
            <a:xfrm>
              <a:off x="7560438" y="1684273"/>
              <a:ext cx="188913" cy="188913"/>
            </a:xfrm>
            <a:custGeom>
              <a:avLst/>
              <a:gdLst>
                <a:gd name="T0" fmla="*/ 127 w 474"/>
                <a:gd name="T1" fmla="*/ 270 h 477"/>
                <a:gd name="T2" fmla="*/ 138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0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48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0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8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2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09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6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0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7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6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8" y="311"/>
                  </a:lnTo>
                  <a:lnTo>
                    <a:pt x="142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3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1" y="373"/>
                  </a:lnTo>
                  <a:lnTo>
                    <a:pt x="280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0" y="107"/>
                  </a:lnTo>
                  <a:lnTo>
                    <a:pt x="271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8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6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2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2" y="17"/>
                  </a:lnTo>
                  <a:lnTo>
                    <a:pt x="341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6" y="102"/>
                  </a:lnTo>
                  <a:lnTo>
                    <a:pt x="448" y="123"/>
                  </a:lnTo>
                  <a:lnTo>
                    <a:pt x="458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8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1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0" y="466"/>
                  </a:lnTo>
                  <a:lnTo>
                    <a:pt x="146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4"/>
            <p:cNvSpPr>
              <a:spLocks/>
            </p:cNvSpPr>
            <p:nvPr userDrawn="1"/>
          </p:nvSpPr>
          <p:spPr bwMode="auto">
            <a:xfrm>
              <a:off x="4741038" y="2038285"/>
              <a:ext cx="192088" cy="250825"/>
            </a:xfrm>
            <a:custGeom>
              <a:avLst/>
              <a:gdLst>
                <a:gd name="T0" fmla="*/ 0 w 482"/>
                <a:gd name="T1" fmla="*/ 631 h 631"/>
                <a:gd name="T2" fmla="*/ 0 w 482"/>
                <a:gd name="T3" fmla="*/ 0 h 631"/>
                <a:gd name="T4" fmla="*/ 470 w 482"/>
                <a:gd name="T5" fmla="*/ 0 h 631"/>
                <a:gd name="T6" fmla="*/ 470 w 482"/>
                <a:gd name="T7" fmla="*/ 106 h 631"/>
                <a:gd name="T8" fmla="*/ 127 w 482"/>
                <a:gd name="T9" fmla="*/ 106 h 631"/>
                <a:gd name="T10" fmla="*/ 127 w 482"/>
                <a:gd name="T11" fmla="*/ 247 h 631"/>
                <a:gd name="T12" fmla="*/ 446 w 482"/>
                <a:gd name="T13" fmla="*/ 247 h 631"/>
                <a:gd name="T14" fmla="*/ 446 w 482"/>
                <a:gd name="T15" fmla="*/ 353 h 631"/>
                <a:gd name="T16" fmla="*/ 127 w 482"/>
                <a:gd name="T17" fmla="*/ 353 h 631"/>
                <a:gd name="T18" fmla="*/ 127 w 482"/>
                <a:gd name="T19" fmla="*/ 525 h 631"/>
                <a:gd name="T20" fmla="*/ 482 w 482"/>
                <a:gd name="T21" fmla="*/ 525 h 631"/>
                <a:gd name="T22" fmla="*/ 482 w 482"/>
                <a:gd name="T23" fmla="*/ 631 h 631"/>
                <a:gd name="T24" fmla="*/ 0 w 482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631">
                  <a:moveTo>
                    <a:pt x="0" y="631"/>
                  </a:moveTo>
                  <a:lnTo>
                    <a:pt x="0" y="0"/>
                  </a:lnTo>
                  <a:lnTo>
                    <a:pt x="470" y="0"/>
                  </a:lnTo>
                  <a:lnTo>
                    <a:pt x="470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6" y="247"/>
                  </a:lnTo>
                  <a:lnTo>
                    <a:pt x="446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2" y="525"/>
                  </a:lnTo>
                  <a:lnTo>
                    <a:pt x="482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5"/>
            <p:cNvSpPr>
              <a:spLocks/>
            </p:cNvSpPr>
            <p:nvPr userDrawn="1"/>
          </p:nvSpPr>
          <p:spPr bwMode="auto">
            <a:xfrm>
              <a:off x="4952175" y="2108135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3 h 457"/>
                <a:gd name="T8" fmla="*/ 239 w 476"/>
                <a:gd name="T9" fmla="*/ 310 h 457"/>
                <a:gd name="T10" fmla="*/ 243 w 476"/>
                <a:gd name="T11" fmla="*/ 297 h 457"/>
                <a:gd name="T12" fmla="*/ 247 w 476"/>
                <a:gd name="T13" fmla="*/ 286 h 457"/>
                <a:gd name="T14" fmla="*/ 249 w 476"/>
                <a:gd name="T15" fmla="*/ 278 h 457"/>
                <a:gd name="T16" fmla="*/ 251 w 476"/>
                <a:gd name="T17" fmla="*/ 272 h 457"/>
                <a:gd name="T18" fmla="*/ 254 w 476"/>
                <a:gd name="T19" fmla="*/ 263 h 457"/>
                <a:gd name="T20" fmla="*/ 258 w 476"/>
                <a:gd name="T21" fmla="*/ 252 h 457"/>
                <a:gd name="T22" fmla="*/ 260 w 476"/>
                <a:gd name="T23" fmla="*/ 242 h 457"/>
                <a:gd name="T24" fmla="*/ 264 w 476"/>
                <a:gd name="T25" fmla="*/ 233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3"/>
                  </a:lnTo>
                  <a:lnTo>
                    <a:pt x="239" y="310"/>
                  </a:lnTo>
                  <a:lnTo>
                    <a:pt x="243" y="297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4" y="263"/>
                  </a:lnTo>
                  <a:lnTo>
                    <a:pt x="258" y="252"/>
                  </a:lnTo>
                  <a:lnTo>
                    <a:pt x="260" y="242"/>
                  </a:lnTo>
                  <a:lnTo>
                    <a:pt x="264" y="233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6"/>
            <p:cNvSpPr>
              <a:spLocks/>
            </p:cNvSpPr>
            <p:nvPr userDrawn="1"/>
          </p:nvSpPr>
          <p:spPr bwMode="auto">
            <a:xfrm>
              <a:off x="5168075" y="2103373"/>
              <a:ext cx="119063" cy="185738"/>
            </a:xfrm>
            <a:custGeom>
              <a:avLst/>
              <a:gdLst>
                <a:gd name="T0" fmla="*/ 121 w 298"/>
                <a:gd name="T1" fmla="*/ 467 h 467"/>
                <a:gd name="T2" fmla="*/ 0 w 298"/>
                <a:gd name="T3" fmla="*/ 467 h 467"/>
                <a:gd name="T4" fmla="*/ 0 w 298"/>
                <a:gd name="T5" fmla="*/ 10 h 467"/>
                <a:gd name="T6" fmla="*/ 113 w 298"/>
                <a:gd name="T7" fmla="*/ 10 h 467"/>
                <a:gd name="T8" fmla="*/ 113 w 298"/>
                <a:gd name="T9" fmla="*/ 75 h 467"/>
                <a:gd name="T10" fmla="*/ 127 w 298"/>
                <a:gd name="T11" fmla="*/ 53 h 467"/>
                <a:gd name="T12" fmla="*/ 141 w 298"/>
                <a:gd name="T13" fmla="*/ 37 h 467"/>
                <a:gd name="T14" fmla="*/ 148 w 298"/>
                <a:gd name="T15" fmla="*/ 29 h 467"/>
                <a:gd name="T16" fmla="*/ 154 w 298"/>
                <a:gd name="T17" fmla="*/ 24 h 467"/>
                <a:gd name="T18" fmla="*/ 160 w 298"/>
                <a:gd name="T19" fmla="*/ 19 h 467"/>
                <a:gd name="T20" fmla="*/ 166 w 298"/>
                <a:gd name="T21" fmla="*/ 14 h 467"/>
                <a:gd name="T22" fmla="*/ 178 w 298"/>
                <a:gd name="T23" fmla="*/ 8 h 467"/>
                <a:gd name="T24" fmla="*/ 190 w 298"/>
                <a:gd name="T25" fmla="*/ 3 h 467"/>
                <a:gd name="T26" fmla="*/ 204 w 298"/>
                <a:gd name="T27" fmla="*/ 1 h 467"/>
                <a:gd name="T28" fmla="*/ 219 w 298"/>
                <a:gd name="T29" fmla="*/ 0 h 467"/>
                <a:gd name="T30" fmla="*/ 228 w 298"/>
                <a:gd name="T31" fmla="*/ 0 h 467"/>
                <a:gd name="T32" fmla="*/ 239 w 298"/>
                <a:gd name="T33" fmla="*/ 1 h 467"/>
                <a:gd name="T34" fmla="*/ 249 w 298"/>
                <a:gd name="T35" fmla="*/ 3 h 467"/>
                <a:gd name="T36" fmla="*/ 259 w 298"/>
                <a:gd name="T37" fmla="*/ 6 h 467"/>
                <a:gd name="T38" fmla="*/ 269 w 298"/>
                <a:gd name="T39" fmla="*/ 8 h 467"/>
                <a:gd name="T40" fmla="*/ 278 w 298"/>
                <a:gd name="T41" fmla="*/ 13 h 467"/>
                <a:gd name="T42" fmla="*/ 288 w 298"/>
                <a:gd name="T43" fmla="*/ 18 h 467"/>
                <a:gd name="T44" fmla="*/ 298 w 298"/>
                <a:gd name="T45" fmla="*/ 22 h 467"/>
                <a:gd name="T46" fmla="*/ 261 w 298"/>
                <a:gd name="T47" fmla="*/ 128 h 467"/>
                <a:gd name="T48" fmla="*/ 245 w 298"/>
                <a:gd name="T49" fmla="*/ 119 h 467"/>
                <a:gd name="T50" fmla="*/ 231 w 298"/>
                <a:gd name="T51" fmla="*/ 113 h 467"/>
                <a:gd name="T52" fmla="*/ 217 w 298"/>
                <a:gd name="T53" fmla="*/ 109 h 467"/>
                <a:gd name="T54" fmla="*/ 203 w 298"/>
                <a:gd name="T55" fmla="*/ 108 h 467"/>
                <a:gd name="T56" fmla="*/ 191 w 298"/>
                <a:gd name="T57" fmla="*/ 109 h 467"/>
                <a:gd name="T58" fmla="*/ 180 w 298"/>
                <a:gd name="T59" fmla="*/ 112 h 467"/>
                <a:gd name="T60" fmla="*/ 169 w 298"/>
                <a:gd name="T61" fmla="*/ 116 h 467"/>
                <a:gd name="T62" fmla="*/ 160 w 298"/>
                <a:gd name="T63" fmla="*/ 122 h 467"/>
                <a:gd name="T64" fmla="*/ 156 w 298"/>
                <a:gd name="T65" fmla="*/ 126 h 467"/>
                <a:gd name="T66" fmla="*/ 151 w 298"/>
                <a:gd name="T67" fmla="*/ 131 h 467"/>
                <a:gd name="T68" fmla="*/ 148 w 298"/>
                <a:gd name="T69" fmla="*/ 136 h 467"/>
                <a:gd name="T70" fmla="*/ 144 w 298"/>
                <a:gd name="T71" fmla="*/ 141 h 467"/>
                <a:gd name="T72" fmla="*/ 138 w 298"/>
                <a:gd name="T73" fmla="*/ 156 h 467"/>
                <a:gd name="T74" fmla="*/ 132 w 298"/>
                <a:gd name="T75" fmla="*/ 172 h 467"/>
                <a:gd name="T76" fmla="*/ 130 w 298"/>
                <a:gd name="T77" fmla="*/ 183 h 467"/>
                <a:gd name="T78" fmla="*/ 127 w 298"/>
                <a:gd name="T79" fmla="*/ 196 h 467"/>
                <a:gd name="T80" fmla="*/ 126 w 298"/>
                <a:gd name="T81" fmla="*/ 211 h 467"/>
                <a:gd name="T82" fmla="*/ 125 w 298"/>
                <a:gd name="T83" fmla="*/ 228 h 467"/>
                <a:gd name="T84" fmla="*/ 123 w 298"/>
                <a:gd name="T85" fmla="*/ 273 h 467"/>
                <a:gd name="T86" fmla="*/ 121 w 298"/>
                <a:gd name="T87" fmla="*/ 325 h 467"/>
                <a:gd name="T88" fmla="*/ 121 w 298"/>
                <a:gd name="T8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467">
                  <a:moveTo>
                    <a:pt x="121" y="467"/>
                  </a:move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5"/>
                  </a:lnTo>
                  <a:lnTo>
                    <a:pt x="127" y="53"/>
                  </a:lnTo>
                  <a:lnTo>
                    <a:pt x="141" y="37"/>
                  </a:lnTo>
                  <a:lnTo>
                    <a:pt x="148" y="29"/>
                  </a:lnTo>
                  <a:lnTo>
                    <a:pt x="154" y="24"/>
                  </a:lnTo>
                  <a:lnTo>
                    <a:pt x="160" y="19"/>
                  </a:lnTo>
                  <a:lnTo>
                    <a:pt x="166" y="14"/>
                  </a:lnTo>
                  <a:lnTo>
                    <a:pt x="178" y="8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9" y="1"/>
                  </a:lnTo>
                  <a:lnTo>
                    <a:pt x="249" y="3"/>
                  </a:lnTo>
                  <a:lnTo>
                    <a:pt x="259" y="6"/>
                  </a:lnTo>
                  <a:lnTo>
                    <a:pt x="269" y="8"/>
                  </a:lnTo>
                  <a:lnTo>
                    <a:pt x="278" y="13"/>
                  </a:lnTo>
                  <a:lnTo>
                    <a:pt x="288" y="18"/>
                  </a:lnTo>
                  <a:lnTo>
                    <a:pt x="298" y="22"/>
                  </a:lnTo>
                  <a:lnTo>
                    <a:pt x="261" y="128"/>
                  </a:lnTo>
                  <a:lnTo>
                    <a:pt x="245" y="119"/>
                  </a:lnTo>
                  <a:lnTo>
                    <a:pt x="231" y="113"/>
                  </a:lnTo>
                  <a:lnTo>
                    <a:pt x="217" y="109"/>
                  </a:lnTo>
                  <a:lnTo>
                    <a:pt x="203" y="108"/>
                  </a:lnTo>
                  <a:lnTo>
                    <a:pt x="191" y="109"/>
                  </a:lnTo>
                  <a:lnTo>
                    <a:pt x="180" y="112"/>
                  </a:lnTo>
                  <a:lnTo>
                    <a:pt x="169" y="116"/>
                  </a:lnTo>
                  <a:lnTo>
                    <a:pt x="160" y="122"/>
                  </a:lnTo>
                  <a:lnTo>
                    <a:pt x="156" y="126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1"/>
                  </a:lnTo>
                  <a:lnTo>
                    <a:pt x="138" y="156"/>
                  </a:lnTo>
                  <a:lnTo>
                    <a:pt x="132" y="172"/>
                  </a:lnTo>
                  <a:lnTo>
                    <a:pt x="130" y="183"/>
                  </a:lnTo>
                  <a:lnTo>
                    <a:pt x="127" y="196"/>
                  </a:lnTo>
                  <a:lnTo>
                    <a:pt x="126" y="211"/>
                  </a:lnTo>
                  <a:lnTo>
                    <a:pt x="125" y="228"/>
                  </a:lnTo>
                  <a:lnTo>
                    <a:pt x="123" y="273"/>
                  </a:lnTo>
                  <a:lnTo>
                    <a:pt x="121" y="325"/>
                  </a:lnTo>
                  <a:lnTo>
                    <a:pt x="121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7"/>
            <p:cNvSpPr>
              <a:spLocks noEditPoints="1"/>
            </p:cNvSpPr>
            <p:nvPr userDrawn="1"/>
          </p:nvSpPr>
          <p:spPr bwMode="auto">
            <a:xfrm>
              <a:off x="5296663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6 w 473"/>
                <a:gd name="T3" fmla="*/ 311 h 476"/>
                <a:gd name="T4" fmla="*/ 156 w 473"/>
                <a:gd name="T5" fmla="*/ 342 h 476"/>
                <a:gd name="T6" fmla="*/ 183 w 473"/>
                <a:gd name="T7" fmla="*/ 364 h 476"/>
                <a:gd name="T8" fmla="*/ 213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3 w 473"/>
                <a:gd name="T33" fmla="*/ 101 h 476"/>
                <a:gd name="T34" fmla="*/ 183 w 473"/>
                <a:gd name="T35" fmla="*/ 112 h 476"/>
                <a:gd name="T36" fmla="*/ 156 w 473"/>
                <a:gd name="T37" fmla="*/ 134 h 476"/>
                <a:gd name="T38" fmla="*/ 136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3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5 w 473"/>
                <a:gd name="T51" fmla="*/ 65 h 476"/>
                <a:gd name="T52" fmla="*/ 101 w 473"/>
                <a:gd name="T53" fmla="*/ 37 h 476"/>
                <a:gd name="T54" fmla="*/ 141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1 w 473"/>
                <a:gd name="T63" fmla="*/ 26 h 476"/>
                <a:gd name="T64" fmla="*/ 389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5 w 473"/>
                <a:gd name="T75" fmla="*/ 373 h 476"/>
                <a:gd name="T76" fmla="*/ 388 w 473"/>
                <a:gd name="T77" fmla="*/ 425 h 476"/>
                <a:gd name="T78" fmla="*/ 351 w 473"/>
                <a:gd name="T79" fmla="*/ 450 h 476"/>
                <a:gd name="T80" fmla="*/ 308 w 473"/>
                <a:gd name="T81" fmla="*/ 467 h 476"/>
                <a:gd name="T82" fmla="*/ 237 w 473"/>
                <a:gd name="T83" fmla="*/ 476 h 476"/>
                <a:gd name="T84" fmla="*/ 190 w 473"/>
                <a:gd name="T85" fmla="*/ 473 h 476"/>
                <a:gd name="T86" fmla="*/ 145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3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3" y="238"/>
                  </a:moveTo>
                  <a:lnTo>
                    <a:pt x="124" y="255"/>
                  </a:lnTo>
                  <a:lnTo>
                    <a:pt x="126" y="270"/>
                  </a:lnTo>
                  <a:lnTo>
                    <a:pt x="128" y="284"/>
                  </a:lnTo>
                  <a:lnTo>
                    <a:pt x="132" y="299"/>
                  </a:lnTo>
                  <a:lnTo>
                    <a:pt x="136" y="311"/>
                  </a:lnTo>
                  <a:lnTo>
                    <a:pt x="142" y="323"/>
                  </a:lnTo>
                  <a:lnTo>
                    <a:pt x="148" y="332"/>
                  </a:lnTo>
                  <a:lnTo>
                    <a:pt x="156" y="342"/>
                  </a:lnTo>
                  <a:lnTo>
                    <a:pt x="164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2" y="374"/>
                  </a:lnTo>
                  <a:lnTo>
                    <a:pt x="213" y="376"/>
                  </a:lnTo>
                  <a:lnTo>
                    <a:pt x="224" y="377"/>
                  </a:lnTo>
                  <a:lnTo>
                    <a:pt x="236" y="379"/>
                  </a:lnTo>
                  <a:lnTo>
                    <a:pt x="248" y="377"/>
                  </a:lnTo>
                  <a:lnTo>
                    <a:pt x="259" y="376"/>
                  </a:lnTo>
                  <a:lnTo>
                    <a:pt x="269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3" y="332"/>
                  </a:lnTo>
                  <a:lnTo>
                    <a:pt x="331" y="323"/>
                  </a:lnTo>
                  <a:lnTo>
                    <a:pt x="335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7" y="253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5" y="165"/>
                  </a:lnTo>
                  <a:lnTo>
                    <a:pt x="331" y="155"/>
                  </a:lnTo>
                  <a:lnTo>
                    <a:pt x="323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69" y="103"/>
                  </a:lnTo>
                  <a:lnTo>
                    <a:pt x="259" y="101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1"/>
                  </a:lnTo>
                  <a:lnTo>
                    <a:pt x="202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4" y="126"/>
                  </a:lnTo>
                  <a:lnTo>
                    <a:pt x="156" y="134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5"/>
                  </a:lnTo>
                  <a:lnTo>
                    <a:pt x="132" y="178"/>
                  </a:lnTo>
                  <a:lnTo>
                    <a:pt x="128" y="192"/>
                  </a:lnTo>
                  <a:lnTo>
                    <a:pt x="126" y="206"/>
                  </a:lnTo>
                  <a:lnTo>
                    <a:pt x="124" y="221"/>
                  </a:lnTo>
                  <a:lnTo>
                    <a:pt x="123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3" y="187"/>
                  </a:lnTo>
                  <a:lnTo>
                    <a:pt x="7" y="172"/>
                  </a:lnTo>
                  <a:lnTo>
                    <a:pt x="11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5"/>
                  </a:lnTo>
                  <a:lnTo>
                    <a:pt x="37" y="102"/>
                  </a:lnTo>
                  <a:lnTo>
                    <a:pt x="45" y="89"/>
                  </a:lnTo>
                  <a:lnTo>
                    <a:pt x="55" y="77"/>
                  </a:lnTo>
                  <a:lnTo>
                    <a:pt x="65" y="65"/>
                  </a:lnTo>
                  <a:lnTo>
                    <a:pt x="77" y="56"/>
                  </a:lnTo>
                  <a:lnTo>
                    <a:pt x="87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1" y="16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1" y="21"/>
                  </a:lnTo>
                  <a:lnTo>
                    <a:pt x="351" y="26"/>
                  </a:lnTo>
                  <a:lnTo>
                    <a:pt x="362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6" y="66"/>
                  </a:lnTo>
                  <a:lnTo>
                    <a:pt x="422" y="84"/>
                  </a:lnTo>
                  <a:lnTo>
                    <a:pt x="436" y="103"/>
                  </a:lnTo>
                  <a:lnTo>
                    <a:pt x="447" y="122"/>
                  </a:lnTo>
                  <a:lnTo>
                    <a:pt x="456" y="143"/>
                  </a:lnTo>
                  <a:lnTo>
                    <a:pt x="464" y="165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7"/>
                  </a:lnTo>
                  <a:lnTo>
                    <a:pt x="464" y="309"/>
                  </a:lnTo>
                  <a:lnTo>
                    <a:pt x="456" y="332"/>
                  </a:lnTo>
                  <a:lnTo>
                    <a:pt x="447" y="352"/>
                  </a:lnTo>
                  <a:lnTo>
                    <a:pt x="435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88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0" y="455"/>
                  </a:lnTo>
                  <a:lnTo>
                    <a:pt x="329" y="460"/>
                  </a:lnTo>
                  <a:lnTo>
                    <a:pt x="308" y="467"/>
                  </a:lnTo>
                  <a:lnTo>
                    <a:pt x="285" y="473"/>
                  </a:lnTo>
                  <a:lnTo>
                    <a:pt x="261" y="475"/>
                  </a:lnTo>
                  <a:lnTo>
                    <a:pt x="237" y="476"/>
                  </a:lnTo>
                  <a:lnTo>
                    <a:pt x="220" y="476"/>
                  </a:lnTo>
                  <a:lnTo>
                    <a:pt x="206" y="475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60" y="466"/>
                  </a:lnTo>
                  <a:lnTo>
                    <a:pt x="145" y="461"/>
                  </a:lnTo>
                  <a:lnTo>
                    <a:pt x="130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7" y="424"/>
                  </a:lnTo>
                  <a:lnTo>
                    <a:pt x="66" y="413"/>
                  </a:lnTo>
                  <a:lnTo>
                    <a:pt x="55" y="402"/>
                  </a:lnTo>
                  <a:lnTo>
                    <a:pt x="45" y="391"/>
                  </a:lnTo>
                  <a:lnTo>
                    <a:pt x="37" y="379"/>
                  </a:lnTo>
                  <a:lnTo>
                    <a:pt x="29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1" y="320"/>
                  </a:lnTo>
                  <a:lnTo>
                    <a:pt x="7" y="305"/>
                  </a:lnTo>
                  <a:lnTo>
                    <a:pt x="3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8"/>
            <p:cNvSpPr>
              <a:spLocks noEditPoints="1"/>
            </p:cNvSpPr>
            <p:nvPr userDrawn="1"/>
          </p:nvSpPr>
          <p:spPr bwMode="auto">
            <a:xfrm>
              <a:off x="5520500" y="2103373"/>
              <a:ext cx="177800" cy="254000"/>
            </a:xfrm>
            <a:custGeom>
              <a:avLst/>
              <a:gdLst>
                <a:gd name="T0" fmla="*/ 121 w 449"/>
                <a:gd name="T1" fmla="*/ 249 h 640"/>
                <a:gd name="T2" fmla="*/ 125 w 449"/>
                <a:gd name="T3" fmla="*/ 282 h 640"/>
                <a:gd name="T4" fmla="*/ 133 w 449"/>
                <a:gd name="T5" fmla="*/ 311 h 640"/>
                <a:gd name="T6" fmla="*/ 144 w 449"/>
                <a:gd name="T7" fmla="*/ 335 h 640"/>
                <a:gd name="T8" fmla="*/ 160 w 449"/>
                <a:gd name="T9" fmla="*/ 352 h 640"/>
                <a:gd name="T10" fmla="*/ 176 w 449"/>
                <a:gd name="T11" fmla="*/ 367 h 640"/>
                <a:gd name="T12" fmla="*/ 196 w 449"/>
                <a:gd name="T13" fmla="*/ 376 h 640"/>
                <a:gd name="T14" fmla="*/ 216 w 449"/>
                <a:gd name="T15" fmla="*/ 380 h 640"/>
                <a:gd name="T16" fmla="*/ 236 w 449"/>
                <a:gd name="T17" fmla="*/ 380 h 640"/>
                <a:gd name="T18" fmla="*/ 257 w 449"/>
                <a:gd name="T19" fmla="*/ 376 h 640"/>
                <a:gd name="T20" fmla="*/ 274 w 449"/>
                <a:gd name="T21" fmla="*/ 368 h 640"/>
                <a:gd name="T22" fmla="*/ 289 w 449"/>
                <a:gd name="T23" fmla="*/ 355 h 640"/>
                <a:gd name="T24" fmla="*/ 304 w 449"/>
                <a:gd name="T25" fmla="*/ 338 h 640"/>
                <a:gd name="T26" fmla="*/ 314 w 449"/>
                <a:gd name="T27" fmla="*/ 315 h 640"/>
                <a:gd name="T28" fmla="*/ 322 w 449"/>
                <a:gd name="T29" fmla="*/ 288 h 640"/>
                <a:gd name="T30" fmla="*/ 325 w 449"/>
                <a:gd name="T31" fmla="*/ 255 h 640"/>
                <a:gd name="T32" fmla="*/ 325 w 449"/>
                <a:gd name="T33" fmla="*/ 219 h 640"/>
                <a:gd name="T34" fmla="*/ 322 w 449"/>
                <a:gd name="T35" fmla="*/ 188 h 640"/>
                <a:gd name="T36" fmla="*/ 313 w 449"/>
                <a:gd name="T37" fmla="*/ 162 h 640"/>
                <a:gd name="T38" fmla="*/ 302 w 449"/>
                <a:gd name="T39" fmla="*/ 139 h 640"/>
                <a:gd name="T40" fmla="*/ 289 w 449"/>
                <a:gd name="T41" fmla="*/ 121 h 640"/>
                <a:gd name="T42" fmla="*/ 272 w 449"/>
                <a:gd name="T43" fmla="*/ 109 h 640"/>
                <a:gd name="T44" fmla="*/ 254 w 449"/>
                <a:gd name="T45" fmla="*/ 100 h 640"/>
                <a:gd name="T46" fmla="*/ 235 w 449"/>
                <a:gd name="T47" fmla="*/ 96 h 640"/>
                <a:gd name="T48" fmla="*/ 214 w 449"/>
                <a:gd name="T49" fmla="*/ 96 h 640"/>
                <a:gd name="T50" fmla="*/ 193 w 449"/>
                <a:gd name="T51" fmla="*/ 100 h 640"/>
                <a:gd name="T52" fmla="*/ 174 w 449"/>
                <a:gd name="T53" fmla="*/ 108 h 640"/>
                <a:gd name="T54" fmla="*/ 159 w 449"/>
                <a:gd name="T55" fmla="*/ 121 h 640"/>
                <a:gd name="T56" fmla="*/ 143 w 449"/>
                <a:gd name="T57" fmla="*/ 138 h 640"/>
                <a:gd name="T58" fmla="*/ 132 w 449"/>
                <a:gd name="T59" fmla="*/ 159 h 640"/>
                <a:gd name="T60" fmla="*/ 125 w 449"/>
                <a:gd name="T61" fmla="*/ 184 h 640"/>
                <a:gd name="T62" fmla="*/ 121 w 449"/>
                <a:gd name="T63" fmla="*/ 214 h 640"/>
                <a:gd name="T64" fmla="*/ 0 w 449"/>
                <a:gd name="T65" fmla="*/ 10 h 640"/>
                <a:gd name="T66" fmla="*/ 114 w 449"/>
                <a:gd name="T67" fmla="*/ 77 h 640"/>
                <a:gd name="T68" fmla="*/ 126 w 449"/>
                <a:gd name="T69" fmla="*/ 60 h 640"/>
                <a:gd name="T70" fmla="*/ 141 w 449"/>
                <a:gd name="T71" fmla="*/ 46 h 640"/>
                <a:gd name="T72" fmla="*/ 156 w 449"/>
                <a:gd name="T73" fmla="*/ 33 h 640"/>
                <a:gd name="T74" fmla="*/ 174 w 449"/>
                <a:gd name="T75" fmla="*/ 21 h 640"/>
                <a:gd name="T76" fmla="*/ 193 w 449"/>
                <a:gd name="T77" fmla="*/ 12 h 640"/>
                <a:gd name="T78" fmla="*/ 214 w 449"/>
                <a:gd name="T79" fmla="*/ 6 h 640"/>
                <a:gd name="T80" fmla="*/ 235 w 449"/>
                <a:gd name="T81" fmla="*/ 1 h 640"/>
                <a:gd name="T82" fmla="*/ 257 w 449"/>
                <a:gd name="T83" fmla="*/ 0 h 640"/>
                <a:gd name="T84" fmla="*/ 295 w 449"/>
                <a:gd name="T85" fmla="*/ 3 h 640"/>
                <a:gd name="T86" fmla="*/ 331 w 449"/>
                <a:gd name="T87" fmla="*/ 15 h 640"/>
                <a:gd name="T88" fmla="*/ 363 w 449"/>
                <a:gd name="T89" fmla="*/ 34 h 640"/>
                <a:gd name="T90" fmla="*/ 393 w 449"/>
                <a:gd name="T91" fmla="*/ 62 h 640"/>
                <a:gd name="T92" fmla="*/ 417 w 449"/>
                <a:gd name="T93" fmla="*/ 96 h 640"/>
                <a:gd name="T94" fmla="*/ 434 w 449"/>
                <a:gd name="T95" fmla="*/ 137 h 640"/>
                <a:gd name="T96" fmla="*/ 445 w 449"/>
                <a:gd name="T97" fmla="*/ 183 h 640"/>
                <a:gd name="T98" fmla="*/ 449 w 449"/>
                <a:gd name="T99" fmla="*/ 236 h 640"/>
                <a:gd name="T100" fmla="*/ 445 w 449"/>
                <a:gd name="T101" fmla="*/ 289 h 640"/>
                <a:gd name="T102" fmla="*/ 434 w 449"/>
                <a:gd name="T103" fmla="*/ 337 h 640"/>
                <a:gd name="T104" fmla="*/ 417 w 449"/>
                <a:gd name="T105" fmla="*/ 379 h 640"/>
                <a:gd name="T106" fmla="*/ 392 w 449"/>
                <a:gd name="T107" fmla="*/ 413 h 640"/>
                <a:gd name="T108" fmla="*/ 363 w 449"/>
                <a:gd name="T109" fmla="*/ 441 h 640"/>
                <a:gd name="T110" fmla="*/ 330 w 449"/>
                <a:gd name="T111" fmla="*/ 461 h 640"/>
                <a:gd name="T112" fmla="*/ 295 w 449"/>
                <a:gd name="T113" fmla="*/ 473 h 640"/>
                <a:gd name="T114" fmla="*/ 257 w 449"/>
                <a:gd name="T115" fmla="*/ 476 h 640"/>
                <a:gd name="T116" fmla="*/ 220 w 449"/>
                <a:gd name="T117" fmla="*/ 473 h 640"/>
                <a:gd name="T118" fmla="*/ 187 w 449"/>
                <a:gd name="T119" fmla="*/ 462 h 640"/>
                <a:gd name="T120" fmla="*/ 156 w 449"/>
                <a:gd name="T121" fmla="*/ 442 h 640"/>
                <a:gd name="T122" fmla="*/ 123 w 449"/>
                <a:gd name="T123" fmla="*/ 410 h 640"/>
                <a:gd name="T124" fmla="*/ 0 w 449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640">
                  <a:moveTo>
                    <a:pt x="121" y="231"/>
                  </a:moveTo>
                  <a:lnTo>
                    <a:pt x="121" y="249"/>
                  </a:lnTo>
                  <a:lnTo>
                    <a:pt x="123" y="267"/>
                  </a:lnTo>
                  <a:lnTo>
                    <a:pt x="125" y="282"/>
                  </a:lnTo>
                  <a:lnTo>
                    <a:pt x="129" y="298"/>
                  </a:lnTo>
                  <a:lnTo>
                    <a:pt x="133" y="311"/>
                  </a:lnTo>
                  <a:lnTo>
                    <a:pt x="138" y="324"/>
                  </a:lnTo>
                  <a:lnTo>
                    <a:pt x="144" y="335"/>
                  </a:lnTo>
                  <a:lnTo>
                    <a:pt x="151" y="344"/>
                  </a:lnTo>
                  <a:lnTo>
                    <a:pt x="160" y="352"/>
                  </a:lnTo>
                  <a:lnTo>
                    <a:pt x="168" y="361"/>
                  </a:lnTo>
                  <a:lnTo>
                    <a:pt x="176" y="367"/>
                  </a:lnTo>
                  <a:lnTo>
                    <a:pt x="186" y="371"/>
                  </a:lnTo>
                  <a:lnTo>
                    <a:pt x="196" y="376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7" y="381"/>
                  </a:lnTo>
                  <a:lnTo>
                    <a:pt x="236" y="380"/>
                  </a:lnTo>
                  <a:lnTo>
                    <a:pt x="247" y="379"/>
                  </a:lnTo>
                  <a:lnTo>
                    <a:pt x="257" y="376"/>
                  </a:lnTo>
                  <a:lnTo>
                    <a:pt x="265" y="373"/>
                  </a:lnTo>
                  <a:lnTo>
                    <a:pt x="274" y="368"/>
                  </a:lnTo>
                  <a:lnTo>
                    <a:pt x="282" y="362"/>
                  </a:lnTo>
                  <a:lnTo>
                    <a:pt x="289" y="355"/>
                  </a:lnTo>
                  <a:lnTo>
                    <a:pt x="296" y="348"/>
                  </a:lnTo>
                  <a:lnTo>
                    <a:pt x="304" y="338"/>
                  </a:lnTo>
                  <a:lnTo>
                    <a:pt x="310" y="327"/>
                  </a:lnTo>
                  <a:lnTo>
                    <a:pt x="314" y="315"/>
                  </a:lnTo>
                  <a:lnTo>
                    <a:pt x="318" y="302"/>
                  </a:lnTo>
                  <a:lnTo>
                    <a:pt x="322" y="288"/>
                  </a:lnTo>
                  <a:lnTo>
                    <a:pt x="323" y="273"/>
                  </a:lnTo>
                  <a:lnTo>
                    <a:pt x="325" y="255"/>
                  </a:lnTo>
                  <a:lnTo>
                    <a:pt x="325" y="237"/>
                  </a:lnTo>
                  <a:lnTo>
                    <a:pt x="325" y="219"/>
                  </a:lnTo>
                  <a:lnTo>
                    <a:pt x="323" y="203"/>
                  </a:lnTo>
                  <a:lnTo>
                    <a:pt x="322" y="188"/>
                  </a:lnTo>
                  <a:lnTo>
                    <a:pt x="318" y="174"/>
                  </a:lnTo>
                  <a:lnTo>
                    <a:pt x="313" y="162"/>
                  </a:lnTo>
                  <a:lnTo>
                    <a:pt x="308" y="150"/>
                  </a:lnTo>
                  <a:lnTo>
                    <a:pt x="302" y="139"/>
                  </a:lnTo>
                  <a:lnTo>
                    <a:pt x="296" y="130"/>
                  </a:lnTo>
                  <a:lnTo>
                    <a:pt x="289" y="121"/>
                  </a:lnTo>
                  <a:lnTo>
                    <a:pt x="281" y="115"/>
                  </a:lnTo>
                  <a:lnTo>
                    <a:pt x="272" y="109"/>
                  </a:lnTo>
                  <a:lnTo>
                    <a:pt x="264" y="103"/>
                  </a:lnTo>
                  <a:lnTo>
                    <a:pt x="254" y="100"/>
                  </a:lnTo>
                  <a:lnTo>
                    <a:pt x="245" y="97"/>
                  </a:lnTo>
                  <a:lnTo>
                    <a:pt x="235" y="96"/>
                  </a:lnTo>
                  <a:lnTo>
                    <a:pt x="224" y="95"/>
                  </a:lnTo>
                  <a:lnTo>
                    <a:pt x="214" y="96"/>
                  </a:lnTo>
                  <a:lnTo>
                    <a:pt x="203" y="97"/>
                  </a:lnTo>
                  <a:lnTo>
                    <a:pt x="193" y="100"/>
                  </a:lnTo>
                  <a:lnTo>
                    <a:pt x="184" y="103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9" y="121"/>
                  </a:lnTo>
                  <a:lnTo>
                    <a:pt x="150" y="130"/>
                  </a:lnTo>
                  <a:lnTo>
                    <a:pt x="143" y="138"/>
                  </a:lnTo>
                  <a:lnTo>
                    <a:pt x="137" y="149"/>
                  </a:lnTo>
                  <a:lnTo>
                    <a:pt x="132" y="159"/>
                  </a:lnTo>
                  <a:lnTo>
                    <a:pt x="129" y="171"/>
                  </a:lnTo>
                  <a:lnTo>
                    <a:pt x="125" y="184"/>
                  </a:lnTo>
                  <a:lnTo>
                    <a:pt x="123" y="199"/>
                  </a:lnTo>
                  <a:lnTo>
                    <a:pt x="121" y="214"/>
                  </a:lnTo>
                  <a:lnTo>
                    <a:pt x="121" y="231"/>
                  </a:lnTo>
                  <a:close/>
                  <a:moveTo>
                    <a:pt x="0" y="10"/>
                  </a:moveTo>
                  <a:lnTo>
                    <a:pt x="114" y="10"/>
                  </a:lnTo>
                  <a:lnTo>
                    <a:pt x="114" y="77"/>
                  </a:lnTo>
                  <a:lnTo>
                    <a:pt x="120" y="69"/>
                  </a:lnTo>
                  <a:lnTo>
                    <a:pt x="126" y="60"/>
                  </a:lnTo>
                  <a:lnTo>
                    <a:pt x="133" y="53"/>
                  </a:lnTo>
                  <a:lnTo>
                    <a:pt x="141" y="46"/>
                  </a:lnTo>
                  <a:lnTo>
                    <a:pt x="148" y="39"/>
                  </a:lnTo>
                  <a:lnTo>
                    <a:pt x="156" y="33"/>
                  </a:lnTo>
                  <a:lnTo>
                    <a:pt x="165" y="27"/>
                  </a:lnTo>
                  <a:lnTo>
                    <a:pt x="174" y="21"/>
                  </a:lnTo>
                  <a:lnTo>
                    <a:pt x="184" y="16"/>
                  </a:lnTo>
                  <a:lnTo>
                    <a:pt x="193" y="12"/>
                  </a:lnTo>
                  <a:lnTo>
                    <a:pt x="203" y="8"/>
                  </a:lnTo>
                  <a:lnTo>
                    <a:pt x="214" y="6"/>
                  </a:lnTo>
                  <a:lnTo>
                    <a:pt x="224" y="3"/>
                  </a:lnTo>
                  <a:lnTo>
                    <a:pt x="235" y="1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77" y="1"/>
                  </a:lnTo>
                  <a:lnTo>
                    <a:pt x="295" y="3"/>
                  </a:lnTo>
                  <a:lnTo>
                    <a:pt x="314" y="8"/>
                  </a:lnTo>
                  <a:lnTo>
                    <a:pt x="331" y="15"/>
                  </a:lnTo>
                  <a:lnTo>
                    <a:pt x="348" y="24"/>
                  </a:lnTo>
                  <a:lnTo>
                    <a:pt x="363" y="34"/>
                  </a:lnTo>
                  <a:lnTo>
                    <a:pt x="379" y="47"/>
                  </a:lnTo>
                  <a:lnTo>
                    <a:pt x="393" y="62"/>
                  </a:lnTo>
                  <a:lnTo>
                    <a:pt x="405" y="78"/>
                  </a:lnTo>
                  <a:lnTo>
                    <a:pt x="417" y="96"/>
                  </a:lnTo>
                  <a:lnTo>
                    <a:pt x="427" y="115"/>
                  </a:lnTo>
                  <a:lnTo>
                    <a:pt x="434" y="137"/>
                  </a:lnTo>
                  <a:lnTo>
                    <a:pt x="441" y="159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9" y="236"/>
                  </a:lnTo>
                  <a:lnTo>
                    <a:pt x="447" y="263"/>
                  </a:lnTo>
                  <a:lnTo>
                    <a:pt x="445" y="289"/>
                  </a:lnTo>
                  <a:lnTo>
                    <a:pt x="441" y="314"/>
                  </a:lnTo>
                  <a:lnTo>
                    <a:pt x="434" y="337"/>
                  </a:lnTo>
                  <a:lnTo>
                    <a:pt x="427" y="358"/>
                  </a:lnTo>
                  <a:lnTo>
                    <a:pt x="417" y="379"/>
                  </a:lnTo>
                  <a:lnTo>
                    <a:pt x="405" y="396"/>
                  </a:lnTo>
                  <a:lnTo>
                    <a:pt x="392" y="413"/>
                  </a:lnTo>
                  <a:lnTo>
                    <a:pt x="378" y="429"/>
                  </a:lnTo>
                  <a:lnTo>
                    <a:pt x="363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3" y="468"/>
                  </a:lnTo>
                  <a:lnTo>
                    <a:pt x="295" y="473"/>
                  </a:lnTo>
                  <a:lnTo>
                    <a:pt x="276" y="476"/>
                  </a:lnTo>
                  <a:lnTo>
                    <a:pt x="257" y="476"/>
                  </a:lnTo>
                  <a:lnTo>
                    <a:pt x="238" y="476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7" y="462"/>
                  </a:lnTo>
                  <a:lnTo>
                    <a:pt x="172" y="452"/>
                  </a:lnTo>
                  <a:lnTo>
                    <a:pt x="156" y="442"/>
                  </a:lnTo>
                  <a:lnTo>
                    <a:pt x="139" y="427"/>
                  </a:lnTo>
                  <a:lnTo>
                    <a:pt x="123" y="410"/>
                  </a:lnTo>
                  <a:lnTo>
                    <a:pt x="123" y="640"/>
                  </a:lnTo>
                  <a:lnTo>
                    <a:pt x="0" y="6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9"/>
            <p:cNvSpPr>
              <a:spLocks/>
            </p:cNvSpPr>
            <p:nvPr userDrawn="1"/>
          </p:nvSpPr>
          <p:spPr bwMode="auto">
            <a:xfrm>
              <a:off x="5720525" y="2103373"/>
              <a:ext cx="169863" cy="188913"/>
            </a:xfrm>
            <a:custGeom>
              <a:avLst/>
              <a:gdLst>
                <a:gd name="T0" fmla="*/ 124 w 430"/>
                <a:gd name="T1" fmla="*/ 326 h 476"/>
                <a:gd name="T2" fmla="*/ 134 w 430"/>
                <a:gd name="T3" fmla="*/ 349 h 476"/>
                <a:gd name="T4" fmla="*/ 148 w 430"/>
                <a:gd name="T5" fmla="*/ 367 h 476"/>
                <a:gd name="T6" fmla="*/ 167 w 430"/>
                <a:gd name="T7" fmla="*/ 380 h 476"/>
                <a:gd name="T8" fmla="*/ 191 w 430"/>
                <a:gd name="T9" fmla="*/ 387 h 476"/>
                <a:gd name="T10" fmla="*/ 220 w 430"/>
                <a:gd name="T11" fmla="*/ 389 h 476"/>
                <a:gd name="T12" fmla="*/ 252 w 430"/>
                <a:gd name="T13" fmla="*/ 387 h 476"/>
                <a:gd name="T14" fmla="*/ 277 w 430"/>
                <a:gd name="T15" fmla="*/ 380 h 476"/>
                <a:gd name="T16" fmla="*/ 298 w 430"/>
                <a:gd name="T17" fmla="*/ 365 h 476"/>
                <a:gd name="T18" fmla="*/ 307 w 430"/>
                <a:gd name="T19" fmla="*/ 340 h 476"/>
                <a:gd name="T20" fmla="*/ 303 w 430"/>
                <a:gd name="T21" fmla="*/ 323 h 476"/>
                <a:gd name="T22" fmla="*/ 283 w 430"/>
                <a:gd name="T23" fmla="*/ 309 h 476"/>
                <a:gd name="T24" fmla="*/ 223 w 430"/>
                <a:gd name="T25" fmla="*/ 294 h 476"/>
                <a:gd name="T26" fmla="*/ 138 w 430"/>
                <a:gd name="T27" fmla="*/ 270 h 476"/>
                <a:gd name="T28" fmla="*/ 83 w 430"/>
                <a:gd name="T29" fmla="*/ 249 h 476"/>
                <a:gd name="T30" fmla="*/ 47 w 430"/>
                <a:gd name="T31" fmla="*/ 222 h 476"/>
                <a:gd name="T32" fmla="*/ 24 w 430"/>
                <a:gd name="T33" fmla="*/ 186 h 476"/>
                <a:gd name="T34" fmla="*/ 17 w 430"/>
                <a:gd name="T35" fmla="*/ 140 h 476"/>
                <a:gd name="T36" fmla="*/ 23 w 430"/>
                <a:gd name="T37" fmla="*/ 99 h 476"/>
                <a:gd name="T38" fmla="*/ 44 w 430"/>
                <a:gd name="T39" fmla="*/ 62 h 476"/>
                <a:gd name="T40" fmla="*/ 77 w 430"/>
                <a:gd name="T41" fmla="*/ 31 h 476"/>
                <a:gd name="T42" fmla="*/ 124 w 430"/>
                <a:gd name="T43" fmla="*/ 9 h 476"/>
                <a:gd name="T44" fmla="*/ 186 w 430"/>
                <a:gd name="T45" fmla="*/ 1 h 476"/>
                <a:gd name="T46" fmla="*/ 255 w 430"/>
                <a:gd name="T47" fmla="*/ 2 h 476"/>
                <a:gd name="T48" fmla="*/ 310 w 430"/>
                <a:gd name="T49" fmla="*/ 12 h 476"/>
                <a:gd name="T50" fmla="*/ 350 w 430"/>
                <a:gd name="T51" fmla="*/ 31 h 476"/>
                <a:gd name="T52" fmla="*/ 380 w 430"/>
                <a:gd name="T53" fmla="*/ 57 h 476"/>
                <a:gd name="T54" fmla="*/ 403 w 430"/>
                <a:gd name="T55" fmla="*/ 93 h 476"/>
                <a:gd name="T56" fmla="*/ 299 w 430"/>
                <a:gd name="T57" fmla="*/ 141 h 476"/>
                <a:gd name="T58" fmla="*/ 281 w 430"/>
                <a:gd name="T59" fmla="*/ 108 h 476"/>
                <a:gd name="T60" fmla="*/ 259 w 430"/>
                <a:gd name="T61" fmla="*/ 95 h 476"/>
                <a:gd name="T62" fmla="*/ 231 w 430"/>
                <a:gd name="T63" fmla="*/ 88 h 476"/>
                <a:gd name="T64" fmla="*/ 172 w 430"/>
                <a:gd name="T65" fmla="*/ 90 h 476"/>
                <a:gd name="T66" fmla="*/ 149 w 430"/>
                <a:gd name="T67" fmla="*/ 96 h 476"/>
                <a:gd name="T68" fmla="*/ 134 w 430"/>
                <a:gd name="T69" fmla="*/ 110 h 476"/>
                <a:gd name="T70" fmla="*/ 131 w 430"/>
                <a:gd name="T71" fmla="*/ 131 h 476"/>
                <a:gd name="T72" fmla="*/ 142 w 430"/>
                <a:gd name="T73" fmla="*/ 146 h 476"/>
                <a:gd name="T74" fmla="*/ 166 w 430"/>
                <a:gd name="T75" fmla="*/ 157 h 476"/>
                <a:gd name="T76" fmla="*/ 256 w 430"/>
                <a:gd name="T77" fmla="*/ 181 h 476"/>
                <a:gd name="T78" fmla="*/ 320 w 430"/>
                <a:gd name="T79" fmla="*/ 197 h 476"/>
                <a:gd name="T80" fmla="*/ 368 w 430"/>
                <a:gd name="T81" fmla="*/ 219 h 476"/>
                <a:gd name="T82" fmla="*/ 400 w 430"/>
                <a:gd name="T83" fmla="*/ 243 h 476"/>
                <a:gd name="T84" fmla="*/ 420 w 430"/>
                <a:gd name="T85" fmla="*/ 273 h 476"/>
                <a:gd name="T86" fmla="*/ 428 w 430"/>
                <a:gd name="T87" fmla="*/ 309 h 476"/>
                <a:gd name="T88" fmla="*/ 426 w 430"/>
                <a:gd name="T89" fmla="*/ 354 h 476"/>
                <a:gd name="T90" fmla="*/ 409 w 430"/>
                <a:gd name="T91" fmla="*/ 395 h 476"/>
                <a:gd name="T92" fmla="*/ 377 w 430"/>
                <a:gd name="T93" fmla="*/ 432 h 476"/>
                <a:gd name="T94" fmla="*/ 330 w 430"/>
                <a:gd name="T95" fmla="*/ 460 h 476"/>
                <a:gd name="T96" fmla="*/ 269 w 430"/>
                <a:gd name="T97" fmla="*/ 474 h 476"/>
                <a:gd name="T98" fmla="*/ 197 w 430"/>
                <a:gd name="T99" fmla="*/ 476 h 476"/>
                <a:gd name="T100" fmla="*/ 136 w 430"/>
                <a:gd name="T101" fmla="*/ 467 h 476"/>
                <a:gd name="T102" fmla="*/ 86 w 430"/>
                <a:gd name="T103" fmla="*/ 448 h 476"/>
                <a:gd name="T104" fmla="*/ 47 w 430"/>
                <a:gd name="T105" fmla="*/ 418 h 476"/>
                <a:gd name="T106" fmla="*/ 18 w 430"/>
                <a:gd name="T107" fmla="*/ 381 h 476"/>
                <a:gd name="T108" fmla="*/ 0 w 430"/>
                <a:gd name="T109" fmla="*/ 33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0" h="476">
                  <a:moveTo>
                    <a:pt x="0" y="336"/>
                  </a:moveTo>
                  <a:lnTo>
                    <a:pt x="123" y="318"/>
                  </a:lnTo>
                  <a:lnTo>
                    <a:pt x="124" y="326"/>
                  </a:lnTo>
                  <a:lnTo>
                    <a:pt x="128" y="335"/>
                  </a:lnTo>
                  <a:lnTo>
                    <a:pt x="130" y="342"/>
                  </a:lnTo>
                  <a:lnTo>
                    <a:pt x="134" y="349"/>
                  </a:lnTo>
                  <a:lnTo>
                    <a:pt x="138" y="355"/>
                  </a:lnTo>
                  <a:lnTo>
                    <a:pt x="143" y="361"/>
                  </a:lnTo>
                  <a:lnTo>
                    <a:pt x="148" y="367"/>
                  </a:lnTo>
                  <a:lnTo>
                    <a:pt x="154" y="371"/>
                  </a:lnTo>
                  <a:lnTo>
                    <a:pt x="160" y="375"/>
                  </a:lnTo>
                  <a:lnTo>
                    <a:pt x="167" y="380"/>
                  </a:lnTo>
                  <a:lnTo>
                    <a:pt x="174" y="382"/>
                  </a:lnTo>
                  <a:lnTo>
                    <a:pt x="183" y="385"/>
                  </a:lnTo>
                  <a:lnTo>
                    <a:pt x="191" y="387"/>
                  </a:lnTo>
                  <a:lnTo>
                    <a:pt x="201" y="388"/>
                  </a:lnTo>
                  <a:lnTo>
                    <a:pt x="210" y="389"/>
                  </a:lnTo>
                  <a:lnTo>
                    <a:pt x="220" y="389"/>
                  </a:lnTo>
                  <a:lnTo>
                    <a:pt x="232" y="389"/>
                  </a:lnTo>
                  <a:lnTo>
                    <a:pt x="243" y="388"/>
                  </a:lnTo>
                  <a:lnTo>
                    <a:pt x="252" y="387"/>
                  </a:lnTo>
                  <a:lnTo>
                    <a:pt x="262" y="386"/>
                  </a:lnTo>
                  <a:lnTo>
                    <a:pt x="270" y="383"/>
                  </a:lnTo>
                  <a:lnTo>
                    <a:pt x="277" y="380"/>
                  </a:lnTo>
                  <a:lnTo>
                    <a:pt x="285" y="376"/>
                  </a:lnTo>
                  <a:lnTo>
                    <a:pt x="292" y="373"/>
                  </a:lnTo>
                  <a:lnTo>
                    <a:pt x="298" y="365"/>
                  </a:lnTo>
                  <a:lnTo>
                    <a:pt x="304" y="358"/>
                  </a:lnTo>
                  <a:lnTo>
                    <a:pt x="306" y="350"/>
                  </a:lnTo>
                  <a:lnTo>
                    <a:pt x="307" y="340"/>
                  </a:lnTo>
                  <a:lnTo>
                    <a:pt x="307" y="333"/>
                  </a:lnTo>
                  <a:lnTo>
                    <a:pt x="305" y="327"/>
                  </a:lnTo>
                  <a:lnTo>
                    <a:pt x="303" y="323"/>
                  </a:lnTo>
                  <a:lnTo>
                    <a:pt x="299" y="318"/>
                  </a:lnTo>
                  <a:lnTo>
                    <a:pt x="293" y="313"/>
                  </a:lnTo>
                  <a:lnTo>
                    <a:pt x="283" y="309"/>
                  </a:lnTo>
                  <a:lnTo>
                    <a:pt x="273" y="305"/>
                  </a:lnTo>
                  <a:lnTo>
                    <a:pt x="258" y="301"/>
                  </a:lnTo>
                  <a:lnTo>
                    <a:pt x="223" y="294"/>
                  </a:lnTo>
                  <a:lnTo>
                    <a:pt x="191" y="286"/>
                  </a:lnTo>
                  <a:lnTo>
                    <a:pt x="162" y="279"/>
                  </a:lnTo>
                  <a:lnTo>
                    <a:pt x="138" y="270"/>
                  </a:lnTo>
                  <a:lnTo>
                    <a:pt x="117" y="263"/>
                  </a:lnTo>
                  <a:lnTo>
                    <a:pt x="98" y="256"/>
                  </a:lnTo>
                  <a:lnTo>
                    <a:pt x="83" y="249"/>
                  </a:lnTo>
                  <a:lnTo>
                    <a:pt x="71" y="243"/>
                  </a:lnTo>
                  <a:lnTo>
                    <a:pt x="59" y="233"/>
                  </a:lnTo>
                  <a:lnTo>
                    <a:pt x="47" y="222"/>
                  </a:lnTo>
                  <a:lnTo>
                    <a:pt x="39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1" y="171"/>
                  </a:lnTo>
                  <a:lnTo>
                    <a:pt x="18" y="156"/>
                  </a:lnTo>
                  <a:lnTo>
                    <a:pt x="17" y="140"/>
                  </a:lnTo>
                  <a:lnTo>
                    <a:pt x="18" y="125"/>
                  </a:lnTo>
                  <a:lnTo>
                    <a:pt x="20" y="112"/>
                  </a:lnTo>
                  <a:lnTo>
                    <a:pt x="23" y="99"/>
                  </a:lnTo>
                  <a:lnTo>
                    <a:pt x="29" y="85"/>
                  </a:lnTo>
                  <a:lnTo>
                    <a:pt x="35" y="74"/>
                  </a:lnTo>
                  <a:lnTo>
                    <a:pt x="44" y="62"/>
                  </a:lnTo>
                  <a:lnTo>
                    <a:pt x="53" y="51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7" y="15"/>
                  </a:lnTo>
                  <a:lnTo>
                    <a:pt x="124" y="9"/>
                  </a:lnTo>
                  <a:lnTo>
                    <a:pt x="143" y="6"/>
                  </a:lnTo>
                  <a:lnTo>
                    <a:pt x="165" y="2"/>
                  </a:lnTo>
                  <a:lnTo>
                    <a:pt x="186" y="1"/>
                  </a:lnTo>
                  <a:lnTo>
                    <a:pt x="210" y="0"/>
                  </a:lnTo>
                  <a:lnTo>
                    <a:pt x="233" y="0"/>
                  </a:lnTo>
                  <a:lnTo>
                    <a:pt x="255" y="2"/>
                  </a:lnTo>
                  <a:lnTo>
                    <a:pt x="274" y="4"/>
                  </a:lnTo>
                  <a:lnTo>
                    <a:pt x="293" y="7"/>
                  </a:lnTo>
                  <a:lnTo>
                    <a:pt x="310" y="12"/>
                  </a:lnTo>
                  <a:lnTo>
                    <a:pt x="324" y="16"/>
                  </a:lnTo>
                  <a:lnTo>
                    <a:pt x="338" y="24"/>
                  </a:lnTo>
                  <a:lnTo>
                    <a:pt x="350" y="31"/>
                  </a:lnTo>
                  <a:lnTo>
                    <a:pt x="361" y="38"/>
                  </a:lnTo>
                  <a:lnTo>
                    <a:pt x="372" y="47"/>
                  </a:lnTo>
                  <a:lnTo>
                    <a:pt x="380" y="57"/>
                  </a:lnTo>
                  <a:lnTo>
                    <a:pt x="389" y="68"/>
                  </a:lnTo>
                  <a:lnTo>
                    <a:pt x="397" y="80"/>
                  </a:lnTo>
                  <a:lnTo>
                    <a:pt x="403" y="93"/>
                  </a:lnTo>
                  <a:lnTo>
                    <a:pt x="409" y="106"/>
                  </a:lnTo>
                  <a:lnTo>
                    <a:pt x="414" y="120"/>
                  </a:lnTo>
                  <a:lnTo>
                    <a:pt x="299" y="141"/>
                  </a:lnTo>
                  <a:lnTo>
                    <a:pt x="294" y="130"/>
                  </a:lnTo>
                  <a:lnTo>
                    <a:pt x="288" y="118"/>
                  </a:lnTo>
                  <a:lnTo>
                    <a:pt x="281" y="108"/>
                  </a:lnTo>
                  <a:lnTo>
                    <a:pt x="271" y="101"/>
                  </a:lnTo>
                  <a:lnTo>
                    <a:pt x="265" y="97"/>
                  </a:lnTo>
                  <a:lnTo>
                    <a:pt x="259" y="95"/>
                  </a:lnTo>
                  <a:lnTo>
                    <a:pt x="253" y="93"/>
                  </a:lnTo>
                  <a:lnTo>
                    <a:pt x="246" y="90"/>
                  </a:lnTo>
                  <a:lnTo>
                    <a:pt x="231" y="88"/>
                  </a:lnTo>
                  <a:lnTo>
                    <a:pt x="213" y="87"/>
                  </a:lnTo>
                  <a:lnTo>
                    <a:pt x="190" y="88"/>
                  </a:lnTo>
                  <a:lnTo>
                    <a:pt x="172" y="90"/>
                  </a:lnTo>
                  <a:lnTo>
                    <a:pt x="163" y="91"/>
                  </a:lnTo>
                  <a:lnTo>
                    <a:pt x="156" y="94"/>
                  </a:lnTo>
                  <a:lnTo>
                    <a:pt x="149" y="96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4" y="110"/>
                  </a:lnTo>
                  <a:lnTo>
                    <a:pt x="131" y="118"/>
                  </a:lnTo>
                  <a:lnTo>
                    <a:pt x="130" y="125"/>
                  </a:lnTo>
                  <a:lnTo>
                    <a:pt x="131" y="131"/>
                  </a:lnTo>
                  <a:lnTo>
                    <a:pt x="134" y="137"/>
                  </a:lnTo>
                  <a:lnTo>
                    <a:pt x="137" y="141"/>
                  </a:lnTo>
                  <a:lnTo>
                    <a:pt x="142" y="146"/>
                  </a:lnTo>
                  <a:lnTo>
                    <a:pt x="148" y="150"/>
                  </a:lnTo>
                  <a:lnTo>
                    <a:pt x="155" y="153"/>
                  </a:lnTo>
                  <a:lnTo>
                    <a:pt x="166" y="157"/>
                  </a:lnTo>
                  <a:lnTo>
                    <a:pt x="179" y="161"/>
                  </a:lnTo>
                  <a:lnTo>
                    <a:pt x="213" y="170"/>
                  </a:lnTo>
                  <a:lnTo>
                    <a:pt x="256" y="181"/>
                  </a:lnTo>
                  <a:lnTo>
                    <a:pt x="279" y="186"/>
                  </a:lnTo>
                  <a:lnTo>
                    <a:pt x="300" y="192"/>
                  </a:lnTo>
                  <a:lnTo>
                    <a:pt x="320" y="197"/>
                  </a:lnTo>
                  <a:lnTo>
                    <a:pt x="338" y="205"/>
                  </a:lnTo>
                  <a:lnTo>
                    <a:pt x="354" y="212"/>
                  </a:lnTo>
                  <a:lnTo>
                    <a:pt x="368" y="219"/>
                  </a:lnTo>
                  <a:lnTo>
                    <a:pt x="380" y="226"/>
                  </a:lnTo>
                  <a:lnTo>
                    <a:pt x="391" y="234"/>
                  </a:lnTo>
                  <a:lnTo>
                    <a:pt x="400" y="243"/>
                  </a:lnTo>
                  <a:lnTo>
                    <a:pt x="408" y="251"/>
                  </a:lnTo>
                  <a:lnTo>
                    <a:pt x="414" y="262"/>
                  </a:lnTo>
                  <a:lnTo>
                    <a:pt x="420" y="273"/>
                  </a:lnTo>
                  <a:lnTo>
                    <a:pt x="424" y="284"/>
                  </a:lnTo>
                  <a:lnTo>
                    <a:pt x="427" y="296"/>
                  </a:lnTo>
                  <a:lnTo>
                    <a:pt x="428" y="309"/>
                  </a:lnTo>
                  <a:lnTo>
                    <a:pt x="430" y="324"/>
                  </a:lnTo>
                  <a:lnTo>
                    <a:pt x="428" y="339"/>
                  </a:lnTo>
                  <a:lnTo>
                    <a:pt x="426" y="354"/>
                  </a:lnTo>
                  <a:lnTo>
                    <a:pt x="422" y="368"/>
                  </a:lnTo>
                  <a:lnTo>
                    <a:pt x="416" y="382"/>
                  </a:lnTo>
                  <a:lnTo>
                    <a:pt x="409" y="395"/>
                  </a:lnTo>
                  <a:lnTo>
                    <a:pt x="400" y="408"/>
                  </a:lnTo>
                  <a:lnTo>
                    <a:pt x="389" y="420"/>
                  </a:lnTo>
                  <a:lnTo>
                    <a:pt x="377" y="432"/>
                  </a:lnTo>
                  <a:lnTo>
                    <a:pt x="362" y="442"/>
                  </a:lnTo>
                  <a:lnTo>
                    <a:pt x="347" y="451"/>
                  </a:lnTo>
                  <a:lnTo>
                    <a:pt x="330" y="460"/>
                  </a:lnTo>
                  <a:lnTo>
                    <a:pt x="311" y="466"/>
                  </a:lnTo>
                  <a:lnTo>
                    <a:pt x="291" y="470"/>
                  </a:lnTo>
                  <a:lnTo>
                    <a:pt x="269" y="474"/>
                  </a:lnTo>
                  <a:lnTo>
                    <a:pt x="245" y="476"/>
                  </a:lnTo>
                  <a:lnTo>
                    <a:pt x="220" y="476"/>
                  </a:lnTo>
                  <a:lnTo>
                    <a:pt x="197" y="476"/>
                  </a:lnTo>
                  <a:lnTo>
                    <a:pt x="175" y="474"/>
                  </a:lnTo>
                  <a:lnTo>
                    <a:pt x="155" y="472"/>
                  </a:lnTo>
                  <a:lnTo>
                    <a:pt x="136" y="467"/>
                  </a:lnTo>
                  <a:lnTo>
                    <a:pt x="118" y="462"/>
                  </a:lnTo>
                  <a:lnTo>
                    <a:pt x="101" y="456"/>
                  </a:lnTo>
                  <a:lnTo>
                    <a:pt x="86" y="448"/>
                  </a:lnTo>
                  <a:lnTo>
                    <a:pt x="72" y="439"/>
                  </a:lnTo>
                  <a:lnTo>
                    <a:pt x="59" y="429"/>
                  </a:lnTo>
                  <a:lnTo>
                    <a:pt x="47" y="418"/>
                  </a:lnTo>
                  <a:lnTo>
                    <a:pt x="36" y="407"/>
                  </a:lnTo>
                  <a:lnTo>
                    <a:pt x="27" y="394"/>
                  </a:lnTo>
                  <a:lnTo>
                    <a:pt x="18" y="381"/>
                  </a:lnTo>
                  <a:lnTo>
                    <a:pt x="11" y="367"/>
                  </a:lnTo>
                  <a:lnTo>
                    <a:pt x="5" y="352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80"/>
            <p:cNvSpPr>
              <a:spLocks/>
            </p:cNvSpPr>
            <p:nvPr userDrawn="1"/>
          </p:nvSpPr>
          <p:spPr bwMode="auto">
            <a:xfrm>
              <a:off x="5930075" y="2038285"/>
              <a:ext cx="168275" cy="250825"/>
            </a:xfrm>
            <a:custGeom>
              <a:avLst/>
              <a:gdLst>
                <a:gd name="T0" fmla="*/ 0 w 425"/>
                <a:gd name="T1" fmla="*/ 631 h 631"/>
                <a:gd name="T2" fmla="*/ 0 w 425"/>
                <a:gd name="T3" fmla="*/ 0 h 631"/>
                <a:gd name="T4" fmla="*/ 121 w 425"/>
                <a:gd name="T5" fmla="*/ 0 h 631"/>
                <a:gd name="T6" fmla="*/ 121 w 425"/>
                <a:gd name="T7" fmla="*/ 335 h 631"/>
                <a:gd name="T8" fmla="*/ 264 w 425"/>
                <a:gd name="T9" fmla="*/ 174 h 631"/>
                <a:gd name="T10" fmla="*/ 414 w 425"/>
                <a:gd name="T11" fmla="*/ 174 h 631"/>
                <a:gd name="T12" fmla="*/ 257 w 425"/>
                <a:gd name="T13" fmla="*/ 341 h 631"/>
                <a:gd name="T14" fmla="*/ 425 w 425"/>
                <a:gd name="T15" fmla="*/ 631 h 631"/>
                <a:gd name="T16" fmla="*/ 294 w 425"/>
                <a:gd name="T17" fmla="*/ 631 h 631"/>
                <a:gd name="T18" fmla="*/ 178 w 425"/>
                <a:gd name="T19" fmla="*/ 426 h 631"/>
                <a:gd name="T20" fmla="*/ 121 w 425"/>
                <a:gd name="T21" fmla="*/ 484 h 631"/>
                <a:gd name="T22" fmla="*/ 121 w 425"/>
                <a:gd name="T23" fmla="*/ 631 h 631"/>
                <a:gd name="T24" fmla="*/ 0 w 425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631">
                  <a:moveTo>
                    <a:pt x="0" y="631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335"/>
                  </a:lnTo>
                  <a:lnTo>
                    <a:pt x="264" y="174"/>
                  </a:lnTo>
                  <a:lnTo>
                    <a:pt x="414" y="174"/>
                  </a:lnTo>
                  <a:lnTo>
                    <a:pt x="257" y="341"/>
                  </a:lnTo>
                  <a:lnTo>
                    <a:pt x="425" y="631"/>
                  </a:lnTo>
                  <a:lnTo>
                    <a:pt x="294" y="631"/>
                  </a:lnTo>
                  <a:lnTo>
                    <a:pt x="178" y="426"/>
                  </a:lnTo>
                  <a:lnTo>
                    <a:pt x="121" y="484"/>
                  </a:lnTo>
                  <a:lnTo>
                    <a:pt x="12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81"/>
            <p:cNvSpPr>
              <a:spLocks noEditPoints="1"/>
            </p:cNvSpPr>
            <p:nvPr userDrawn="1"/>
          </p:nvSpPr>
          <p:spPr bwMode="auto">
            <a:xfrm>
              <a:off x="6117400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7 w 473"/>
                <a:gd name="T3" fmla="*/ 311 h 476"/>
                <a:gd name="T4" fmla="*/ 157 w 473"/>
                <a:gd name="T5" fmla="*/ 342 h 476"/>
                <a:gd name="T6" fmla="*/ 183 w 473"/>
                <a:gd name="T7" fmla="*/ 364 h 476"/>
                <a:gd name="T8" fmla="*/ 215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5 w 473"/>
                <a:gd name="T33" fmla="*/ 101 h 476"/>
                <a:gd name="T34" fmla="*/ 183 w 473"/>
                <a:gd name="T35" fmla="*/ 112 h 476"/>
                <a:gd name="T36" fmla="*/ 157 w 473"/>
                <a:gd name="T37" fmla="*/ 134 h 476"/>
                <a:gd name="T38" fmla="*/ 137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4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6 w 473"/>
                <a:gd name="T51" fmla="*/ 65 h 476"/>
                <a:gd name="T52" fmla="*/ 101 w 473"/>
                <a:gd name="T53" fmla="*/ 37 h 476"/>
                <a:gd name="T54" fmla="*/ 143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2 w 473"/>
                <a:gd name="T63" fmla="*/ 26 h 476"/>
                <a:gd name="T64" fmla="*/ 390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6 w 473"/>
                <a:gd name="T75" fmla="*/ 373 h 476"/>
                <a:gd name="T76" fmla="*/ 390 w 473"/>
                <a:gd name="T77" fmla="*/ 425 h 476"/>
                <a:gd name="T78" fmla="*/ 351 w 473"/>
                <a:gd name="T79" fmla="*/ 450 h 476"/>
                <a:gd name="T80" fmla="*/ 309 w 473"/>
                <a:gd name="T81" fmla="*/ 467 h 476"/>
                <a:gd name="T82" fmla="*/ 237 w 473"/>
                <a:gd name="T83" fmla="*/ 476 h 476"/>
                <a:gd name="T84" fmla="*/ 191 w 473"/>
                <a:gd name="T85" fmla="*/ 473 h 476"/>
                <a:gd name="T86" fmla="*/ 146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4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5" y="238"/>
                  </a:moveTo>
                  <a:lnTo>
                    <a:pt x="125" y="255"/>
                  </a:lnTo>
                  <a:lnTo>
                    <a:pt x="126" y="270"/>
                  </a:lnTo>
                  <a:lnTo>
                    <a:pt x="129" y="284"/>
                  </a:lnTo>
                  <a:lnTo>
                    <a:pt x="133" y="299"/>
                  </a:lnTo>
                  <a:lnTo>
                    <a:pt x="137" y="311"/>
                  </a:lnTo>
                  <a:lnTo>
                    <a:pt x="143" y="323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4" y="374"/>
                  </a:lnTo>
                  <a:lnTo>
                    <a:pt x="215" y="376"/>
                  </a:lnTo>
                  <a:lnTo>
                    <a:pt x="225" y="377"/>
                  </a:lnTo>
                  <a:lnTo>
                    <a:pt x="237" y="379"/>
                  </a:lnTo>
                  <a:lnTo>
                    <a:pt x="248" y="377"/>
                  </a:lnTo>
                  <a:lnTo>
                    <a:pt x="260" y="376"/>
                  </a:lnTo>
                  <a:lnTo>
                    <a:pt x="271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300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2"/>
                  </a:lnTo>
                  <a:lnTo>
                    <a:pt x="331" y="323"/>
                  </a:lnTo>
                  <a:lnTo>
                    <a:pt x="337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9" y="253"/>
                  </a:lnTo>
                  <a:lnTo>
                    <a:pt x="349" y="237"/>
                  </a:lnTo>
                  <a:lnTo>
                    <a:pt x="349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7" y="165"/>
                  </a:lnTo>
                  <a:lnTo>
                    <a:pt x="331" y="155"/>
                  </a:lnTo>
                  <a:lnTo>
                    <a:pt x="324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300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71" y="103"/>
                  </a:lnTo>
                  <a:lnTo>
                    <a:pt x="260" y="101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5" y="101"/>
                  </a:lnTo>
                  <a:lnTo>
                    <a:pt x="204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5" y="126"/>
                  </a:lnTo>
                  <a:lnTo>
                    <a:pt x="157" y="134"/>
                  </a:lnTo>
                  <a:lnTo>
                    <a:pt x="149" y="144"/>
                  </a:lnTo>
                  <a:lnTo>
                    <a:pt x="143" y="155"/>
                  </a:lnTo>
                  <a:lnTo>
                    <a:pt x="137" y="165"/>
                  </a:lnTo>
                  <a:lnTo>
                    <a:pt x="133" y="178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1"/>
                  </a:lnTo>
                  <a:lnTo>
                    <a:pt x="125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4" y="187"/>
                  </a:lnTo>
                  <a:lnTo>
                    <a:pt x="7" y="172"/>
                  </a:lnTo>
                  <a:lnTo>
                    <a:pt x="12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5"/>
                  </a:lnTo>
                  <a:lnTo>
                    <a:pt x="37" y="102"/>
                  </a:lnTo>
                  <a:lnTo>
                    <a:pt x="47" y="89"/>
                  </a:lnTo>
                  <a:lnTo>
                    <a:pt x="55" y="77"/>
                  </a:lnTo>
                  <a:lnTo>
                    <a:pt x="66" y="65"/>
                  </a:lnTo>
                  <a:lnTo>
                    <a:pt x="77" y="56"/>
                  </a:lnTo>
                  <a:lnTo>
                    <a:pt x="89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3" y="16"/>
                  </a:lnTo>
                  <a:lnTo>
                    <a:pt x="157" y="12"/>
                  </a:lnTo>
                  <a:lnTo>
                    <a:pt x="173" y="7"/>
                  </a:lnTo>
                  <a:lnTo>
                    <a:pt x="187" y="4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2"/>
                  </a:lnTo>
                  <a:lnTo>
                    <a:pt x="372" y="38"/>
                  </a:lnTo>
                  <a:lnTo>
                    <a:pt x="390" y="51"/>
                  </a:lnTo>
                  <a:lnTo>
                    <a:pt x="408" y="66"/>
                  </a:lnTo>
                  <a:lnTo>
                    <a:pt x="423" y="84"/>
                  </a:lnTo>
                  <a:lnTo>
                    <a:pt x="436" y="103"/>
                  </a:lnTo>
                  <a:lnTo>
                    <a:pt x="448" y="122"/>
                  </a:lnTo>
                  <a:lnTo>
                    <a:pt x="457" y="143"/>
                  </a:lnTo>
                  <a:lnTo>
                    <a:pt x="464" y="165"/>
                  </a:lnTo>
                  <a:lnTo>
                    <a:pt x="470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70" y="287"/>
                  </a:lnTo>
                  <a:lnTo>
                    <a:pt x="464" y="309"/>
                  </a:lnTo>
                  <a:lnTo>
                    <a:pt x="457" y="332"/>
                  </a:lnTo>
                  <a:lnTo>
                    <a:pt x="447" y="352"/>
                  </a:lnTo>
                  <a:lnTo>
                    <a:pt x="436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90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2" y="455"/>
                  </a:lnTo>
                  <a:lnTo>
                    <a:pt x="331" y="460"/>
                  </a:lnTo>
                  <a:lnTo>
                    <a:pt x="309" y="467"/>
                  </a:lnTo>
                  <a:lnTo>
                    <a:pt x="286" y="473"/>
                  </a:lnTo>
                  <a:lnTo>
                    <a:pt x="263" y="475"/>
                  </a:lnTo>
                  <a:lnTo>
                    <a:pt x="237" y="476"/>
                  </a:lnTo>
                  <a:lnTo>
                    <a:pt x="222" y="476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5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4"/>
                  </a:lnTo>
                  <a:lnTo>
                    <a:pt x="66" y="413"/>
                  </a:lnTo>
                  <a:lnTo>
                    <a:pt x="56" y="402"/>
                  </a:lnTo>
                  <a:lnTo>
                    <a:pt x="47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2" y="320"/>
                  </a:lnTo>
                  <a:lnTo>
                    <a:pt x="7" y="305"/>
                  </a:lnTo>
                  <a:lnTo>
                    <a:pt x="4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2"/>
            <p:cNvSpPr>
              <a:spLocks/>
            </p:cNvSpPr>
            <p:nvPr userDrawn="1"/>
          </p:nvSpPr>
          <p:spPr bwMode="auto">
            <a:xfrm>
              <a:off x="6341238" y="2108135"/>
              <a:ext cx="166688" cy="184150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7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0 w 418"/>
                <a:gd name="T19" fmla="*/ 465 h 466"/>
                <a:gd name="T20" fmla="*/ 109 w 418"/>
                <a:gd name="T21" fmla="*/ 462 h 466"/>
                <a:gd name="T22" fmla="*/ 88 w 418"/>
                <a:gd name="T23" fmla="*/ 456 h 466"/>
                <a:gd name="T24" fmla="*/ 70 w 418"/>
                <a:gd name="T25" fmla="*/ 446 h 466"/>
                <a:gd name="T26" fmla="*/ 52 w 418"/>
                <a:gd name="T27" fmla="*/ 435 h 466"/>
                <a:gd name="T28" fmla="*/ 38 w 418"/>
                <a:gd name="T29" fmla="*/ 422 h 466"/>
                <a:gd name="T30" fmla="*/ 26 w 418"/>
                <a:gd name="T31" fmla="*/ 407 h 466"/>
                <a:gd name="T32" fmla="*/ 17 w 418"/>
                <a:gd name="T33" fmla="*/ 390 h 466"/>
                <a:gd name="T34" fmla="*/ 9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3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4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8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7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9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5" y="429"/>
                  </a:lnTo>
                  <a:lnTo>
                    <a:pt x="38" y="422"/>
                  </a:lnTo>
                  <a:lnTo>
                    <a:pt x="32" y="415"/>
                  </a:lnTo>
                  <a:lnTo>
                    <a:pt x="26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9" y="370"/>
                  </a:lnTo>
                  <a:lnTo>
                    <a:pt x="7" y="359"/>
                  </a:lnTo>
                  <a:lnTo>
                    <a:pt x="5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5" y="272"/>
                  </a:lnTo>
                  <a:lnTo>
                    <a:pt x="296" y="238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3"/>
            <p:cNvSpPr>
              <a:spLocks/>
            </p:cNvSpPr>
            <p:nvPr userDrawn="1"/>
          </p:nvSpPr>
          <p:spPr bwMode="auto">
            <a:xfrm>
              <a:off x="6653975" y="2108135"/>
              <a:ext cx="165100" cy="184150"/>
            </a:xfrm>
            <a:custGeom>
              <a:avLst/>
              <a:gdLst>
                <a:gd name="T0" fmla="*/ 305 w 417"/>
                <a:gd name="T1" fmla="*/ 388 h 466"/>
                <a:gd name="T2" fmla="*/ 291 w 417"/>
                <a:gd name="T3" fmla="*/ 406 h 466"/>
                <a:gd name="T4" fmla="*/ 276 w 417"/>
                <a:gd name="T5" fmla="*/ 421 h 466"/>
                <a:gd name="T6" fmla="*/ 259 w 417"/>
                <a:gd name="T7" fmla="*/ 434 h 466"/>
                <a:gd name="T8" fmla="*/ 239 w 417"/>
                <a:gd name="T9" fmla="*/ 446 h 466"/>
                <a:gd name="T10" fmla="*/ 218 w 417"/>
                <a:gd name="T11" fmla="*/ 454 h 466"/>
                <a:gd name="T12" fmla="*/ 197 w 417"/>
                <a:gd name="T13" fmla="*/ 462 h 466"/>
                <a:gd name="T14" fmla="*/ 175 w 417"/>
                <a:gd name="T15" fmla="*/ 465 h 466"/>
                <a:gd name="T16" fmla="*/ 152 w 417"/>
                <a:gd name="T17" fmla="*/ 466 h 466"/>
                <a:gd name="T18" fmla="*/ 131 w 417"/>
                <a:gd name="T19" fmla="*/ 465 h 466"/>
                <a:gd name="T20" fmla="*/ 109 w 417"/>
                <a:gd name="T21" fmla="*/ 462 h 466"/>
                <a:gd name="T22" fmla="*/ 89 w 417"/>
                <a:gd name="T23" fmla="*/ 456 h 466"/>
                <a:gd name="T24" fmla="*/ 70 w 417"/>
                <a:gd name="T25" fmla="*/ 446 h 466"/>
                <a:gd name="T26" fmla="*/ 53 w 417"/>
                <a:gd name="T27" fmla="*/ 435 h 466"/>
                <a:gd name="T28" fmla="*/ 38 w 417"/>
                <a:gd name="T29" fmla="*/ 422 h 466"/>
                <a:gd name="T30" fmla="*/ 27 w 417"/>
                <a:gd name="T31" fmla="*/ 407 h 466"/>
                <a:gd name="T32" fmla="*/ 17 w 417"/>
                <a:gd name="T33" fmla="*/ 390 h 466"/>
                <a:gd name="T34" fmla="*/ 10 w 417"/>
                <a:gd name="T35" fmla="*/ 370 h 466"/>
                <a:gd name="T36" fmla="*/ 4 w 417"/>
                <a:gd name="T37" fmla="*/ 346 h 466"/>
                <a:gd name="T38" fmla="*/ 0 w 417"/>
                <a:gd name="T39" fmla="*/ 289 h 466"/>
                <a:gd name="T40" fmla="*/ 121 w 417"/>
                <a:gd name="T41" fmla="*/ 0 h 466"/>
                <a:gd name="T42" fmla="*/ 122 w 417"/>
                <a:gd name="T43" fmla="*/ 253 h 466"/>
                <a:gd name="T44" fmla="*/ 126 w 417"/>
                <a:gd name="T45" fmla="*/ 313 h 466"/>
                <a:gd name="T46" fmla="*/ 132 w 417"/>
                <a:gd name="T47" fmla="*/ 338 h 466"/>
                <a:gd name="T48" fmla="*/ 145 w 417"/>
                <a:gd name="T49" fmla="*/ 355 h 466"/>
                <a:gd name="T50" fmla="*/ 162 w 417"/>
                <a:gd name="T51" fmla="*/ 367 h 466"/>
                <a:gd name="T52" fmla="*/ 185 w 417"/>
                <a:gd name="T53" fmla="*/ 375 h 466"/>
                <a:gd name="T54" fmla="*/ 213 w 417"/>
                <a:gd name="T55" fmla="*/ 373 h 466"/>
                <a:gd name="T56" fmla="*/ 241 w 417"/>
                <a:gd name="T57" fmla="*/ 365 h 466"/>
                <a:gd name="T58" fmla="*/ 265 w 417"/>
                <a:gd name="T59" fmla="*/ 348 h 466"/>
                <a:gd name="T60" fmla="*/ 282 w 417"/>
                <a:gd name="T61" fmla="*/ 328 h 466"/>
                <a:gd name="T62" fmla="*/ 289 w 417"/>
                <a:gd name="T63" fmla="*/ 308 h 466"/>
                <a:gd name="T64" fmla="*/ 293 w 417"/>
                <a:gd name="T65" fmla="*/ 286 h 466"/>
                <a:gd name="T66" fmla="*/ 296 w 417"/>
                <a:gd name="T67" fmla="*/ 238 h 466"/>
                <a:gd name="T68" fmla="*/ 296 w 417"/>
                <a:gd name="T69" fmla="*/ 0 h 466"/>
                <a:gd name="T70" fmla="*/ 417 w 417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6">
                  <a:moveTo>
                    <a:pt x="305" y="457"/>
                  </a:moveTo>
                  <a:lnTo>
                    <a:pt x="305" y="388"/>
                  </a:lnTo>
                  <a:lnTo>
                    <a:pt x="299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7" y="458"/>
                  </a:lnTo>
                  <a:lnTo>
                    <a:pt x="197" y="462"/>
                  </a:lnTo>
                  <a:lnTo>
                    <a:pt x="186" y="464"/>
                  </a:lnTo>
                  <a:lnTo>
                    <a:pt x="175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2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7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0"/>
                  </a:lnTo>
                  <a:lnTo>
                    <a:pt x="6" y="359"/>
                  </a:lnTo>
                  <a:lnTo>
                    <a:pt x="4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2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2" y="363"/>
                  </a:lnTo>
                  <a:lnTo>
                    <a:pt x="162" y="367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3" y="358"/>
                  </a:lnTo>
                  <a:lnTo>
                    <a:pt x="265" y="348"/>
                  </a:lnTo>
                  <a:lnTo>
                    <a:pt x="275" y="339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89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8"/>
                  </a:lnTo>
                  <a:lnTo>
                    <a:pt x="296" y="192"/>
                  </a:lnTo>
                  <a:lnTo>
                    <a:pt x="296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4"/>
            <p:cNvSpPr>
              <a:spLocks/>
            </p:cNvSpPr>
            <p:nvPr userDrawn="1"/>
          </p:nvSpPr>
          <p:spPr bwMode="auto">
            <a:xfrm>
              <a:off x="6869875" y="2103373"/>
              <a:ext cx="165100" cy="185738"/>
            </a:xfrm>
            <a:custGeom>
              <a:avLst/>
              <a:gdLst>
                <a:gd name="T0" fmla="*/ 418 w 418"/>
                <a:gd name="T1" fmla="*/ 467 h 467"/>
                <a:gd name="T2" fmla="*/ 297 w 418"/>
                <a:gd name="T3" fmla="*/ 467 h 467"/>
                <a:gd name="T4" fmla="*/ 297 w 418"/>
                <a:gd name="T5" fmla="*/ 233 h 467"/>
                <a:gd name="T6" fmla="*/ 296 w 418"/>
                <a:gd name="T7" fmla="*/ 200 h 467"/>
                <a:gd name="T8" fmla="*/ 295 w 418"/>
                <a:gd name="T9" fmla="*/ 172 h 467"/>
                <a:gd name="T10" fmla="*/ 293 w 418"/>
                <a:gd name="T11" fmla="*/ 152 h 467"/>
                <a:gd name="T12" fmla="*/ 289 w 418"/>
                <a:gd name="T13" fmla="*/ 138 h 467"/>
                <a:gd name="T14" fmla="*/ 284 w 418"/>
                <a:gd name="T15" fmla="*/ 127 h 467"/>
                <a:gd name="T16" fmla="*/ 279 w 418"/>
                <a:gd name="T17" fmla="*/ 119 h 467"/>
                <a:gd name="T18" fmla="*/ 272 w 418"/>
                <a:gd name="T19" fmla="*/ 110 h 467"/>
                <a:gd name="T20" fmla="*/ 264 w 418"/>
                <a:gd name="T21" fmla="*/ 105 h 467"/>
                <a:gd name="T22" fmla="*/ 254 w 418"/>
                <a:gd name="T23" fmla="*/ 99 h 467"/>
                <a:gd name="T24" fmla="*/ 245 w 418"/>
                <a:gd name="T25" fmla="*/ 95 h 467"/>
                <a:gd name="T26" fmla="*/ 234 w 418"/>
                <a:gd name="T27" fmla="*/ 93 h 467"/>
                <a:gd name="T28" fmla="*/ 222 w 418"/>
                <a:gd name="T29" fmla="*/ 93 h 467"/>
                <a:gd name="T30" fmla="*/ 206 w 418"/>
                <a:gd name="T31" fmla="*/ 93 h 467"/>
                <a:gd name="T32" fmla="*/ 192 w 418"/>
                <a:gd name="T33" fmla="*/ 96 h 467"/>
                <a:gd name="T34" fmla="*/ 177 w 418"/>
                <a:gd name="T35" fmla="*/ 102 h 467"/>
                <a:gd name="T36" fmla="*/ 165 w 418"/>
                <a:gd name="T37" fmla="*/ 109 h 467"/>
                <a:gd name="T38" fmla="*/ 153 w 418"/>
                <a:gd name="T39" fmla="*/ 119 h 467"/>
                <a:gd name="T40" fmla="*/ 144 w 418"/>
                <a:gd name="T41" fmla="*/ 130 h 467"/>
                <a:gd name="T42" fmla="*/ 137 w 418"/>
                <a:gd name="T43" fmla="*/ 141 h 467"/>
                <a:gd name="T44" fmla="*/ 131 w 418"/>
                <a:gd name="T45" fmla="*/ 155 h 467"/>
                <a:gd name="T46" fmla="*/ 126 w 418"/>
                <a:gd name="T47" fmla="*/ 172 h 467"/>
                <a:gd name="T48" fmla="*/ 124 w 418"/>
                <a:gd name="T49" fmla="*/ 195 h 467"/>
                <a:gd name="T50" fmla="*/ 122 w 418"/>
                <a:gd name="T51" fmla="*/ 225 h 467"/>
                <a:gd name="T52" fmla="*/ 121 w 418"/>
                <a:gd name="T53" fmla="*/ 259 h 467"/>
                <a:gd name="T54" fmla="*/ 121 w 418"/>
                <a:gd name="T55" fmla="*/ 467 h 467"/>
                <a:gd name="T56" fmla="*/ 0 w 418"/>
                <a:gd name="T57" fmla="*/ 467 h 467"/>
                <a:gd name="T58" fmla="*/ 0 w 418"/>
                <a:gd name="T59" fmla="*/ 10 h 467"/>
                <a:gd name="T60" fmla="*/ 113 w 418"/>
                <a:gd name="T61" fmla="*/ 10 h 467"/>
                <a:gd name="T62" fmla="*/ 113 w 418"/>
                <a:gd name="T63" fmla="*/ 77 h 467"/>
                <a:gd name="T64" fmla="*/ 128 w 418"/>
                <a:gd name="T65" fmla="*/ 59 h 467"/>
                <a:gd name="T66" fmla="*/ 145 w 418"/>
                <a:gd name="T67" fmla="*/ 44 h 467"/>
                <a:gd name="T68" fmla="*/ 153 w 418"/>
                <a:gd name="T69" fmla="*/ 37 h 467"/>
                <a:gd name="T70" fmla="*/ 162 w 418"/>
                <a:gd name="T71" fmla="*/ 29 h 467"/>
                <a:gd name="T72" fmla="*/ 171 w 418"/>
                <a:gd name="T73" fmla="*/ 25 h 467"/>
                <a:gd name="T74" fmla="*/ 181 w 418"/>
                <a:gd name="T75" fmla="*/ 19 h 467"/>
                <a:gd name="T76" fmla="*/ 191 w 418"/>
                <a:gd name="T77" fmla="*/ 14 h 467"/>
                <a:gd name="T78" fmla="*/ 200 w 418"/>
                <a:gd name="T79" fmla="*/ 10 h 467"/>
                <a:gd name="T80" fmla="*/ 210 w 418"/>
                <a:gd name="T81" fmla="*/ 7 h 467"/>
                <a:gd name="T82" fmla="*/ 221 w 418"/>
                <a:gd name="T83" fmla="*/ 4 h 467"/>
                <a:gd name="T84" fmla="*/ 231 w 418"/>
                <a:gd name="T85" fmla="*/ 2 h 467"/>
                <a:gd name="T86" fmla="*/ 242 w 418"/>
                <a:gd name="T87" fmla="*/ 1 h 467"/>
                <a:gd name="T88" fmla="*/ 253 w 418"/>
                <a:gd name="T89" fmla="*/ 0 h 467"/>
                <a:gd name="T90" fmla="*/ 264 w 418"/>
                <a:gd name="T91" fmla="*/ 0 h 467"/>
                <a:gd name="T92" fmla="*/ 284 w 418"/>
                <a:gd name="T93" fmla="*/ 1 h 467"/>
                <a:gd name="T94" fmla="*/ 302 w 418"/>
                <a:gd name="T95" fmla="*/ 3 h 467"/>
                <a:gd name="T96" fmla="*/ 320 w 418"/>
                <a:gd name="T97" fmla="*/ 8 h 467"/>
                <a:gd name="T98" fmla="*/ 337 w 418"/>
                <a:gd name="T99" fmla="*/ 14 h 467"/>
                <a:gd name="T100" fmla="*/ 354 w 418"/>
                <a:gd name="T101" fmla="*/ 22 h 467"/>
                <a:gd name="T102" fmla="*/ 367 w 418"/>
                <a:gd name="T103" fmla="*/ 31 h 467"/>
                <a:gd name="T104" fmla="*/ 379 w 418"/>
                <a:gd name="T105" fmla="*/ 40 h 467"/>
                <a:gd name="T106" fmla="*/ 388 w 418"/>
                <a:gd name="T107" fmla="*/ 51 h 467"/>
                <a:gd name="T108" fmla="*/ 396 w 418"/>
                <a:gd name="T109" fmla="*/ 63 h 467"/>
                <a:gd name="T110" fmla="*/ 403 w 418"/>
                <a:gd name="T111" fmla="*/ 75 h 467"/>
                <a:gd name="T112" fmla="*/ 408 w 418"/>
                <a:gd name="T113" fmla="*/ 88 h 467"/>
                <a:gd name="T114" fmla="*/ 411 w 418"/>
                <a:gd name="T115" fmla="*/ 102 h 467"/>
                <a:gd name="T116" fmla="*/ 415 w 418"/>
                <a:gd name="T117" fmla="*/ 118 h 467"/>
                <a:gd name="T118" fmla="*/ 417 w 418"/>
                <a:gd name="T119" fmla="*/ 136 h 467"/>
                <a:gd name="T120" fmla="*/ 418 w 418"/>
                <a:gd name="T121" fmla="*/ 158 h 467"/>
                <a:gd name="T122" fmla="*/ 418 w 418"/>
                <a:gd name="T123" fmla="*/ 183 h 467"/>
                <a:gd name="T124" fmla="*/ 418 w 418"/>
                <a:gd name="T1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7">
                  <a:moveTo>
                    <a:pt x="418" y="467"/>
                  </a:moveTo>
                  <a:lnTo>
                    <a:pt x="297" y="467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2"/>
                  </a:lnTo>
                  <a:lnTo>
                    <a:pt x="293" y="152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9"/>
                  </a:lnTo>
                  <a:lnTo>
                    <a:pt x="272" y="110"/>
                  </a:lnTo>
                  <a:lnTo>
                    <a:pt x="264" y="105"/>
                  </a:lnTo>
                  <a:lnTo>
                    <a:pt x="254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6"/>
                  </a:lnTo>
                  <a:lnTo>
                    <a:pt x="177" y="102"/>
                  </a:lnTo>
                  <a:lnTo>
                    <a:pt x="165" y="109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1"/>
                  </a:lnTo>
                  <a:lnTo>
                    <a:pt x="131" y="155"/>
                  </a:lnTo>
                  <a:lnTo>
                    <a:pt x="126" y="172"/>
                  </a:lnTo>
                  <a:lnTo>
                    <a:pt x="124" y="195"/>
                  </a:lnTo>
                  <a:lnTo>
                    <a:pt x="122" y="225"/>
                  </a:lnTo>
                  <a:lnTo>
                    <a:pt x="121" y="259"/>
                  </a:lnTo>
                  <a:lnTo>
                    <a:pt x="121" y="467"/>
                  </a:ln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7"/>
                  </a:lnTo>
                  <a:lnTo>
                    <a:pt x="128" y="59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29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1" y="14"/>
                  </a:lnTo>
                  <a:lnTo>
                    <a:pt x="200" y="10"/>
                  </a:lnTo>
                  <a:lnTo>
                    <a:pt x="210" y="7"/>
                  </a:lnTo>
                  <a:lnTo>
                    <a:pt x="221" y="4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1"/>
                  </a:lnTo>
                  <a:lnTo>
                    <a:pt x="302" y="3"/>
                  </a:lnTo>
                  <a:lnTo>
                    <a:pt x="320" y="8"/>
                  </a:lnTo>
                  <a:lnTo>
                    <a:pt x="337" y="14"/>
                  </a:lnTo>
                  <a:lnTo>
                    <a:pt x="354" y="22"/>
                  </a:lnTo>
                  <a:lnTo>
                    <a:pt x="367" y="31"/>
                  </a:lnTo>
                  <a:lnTo>
                    <a:pt x="379" y="40"/>
                  </a:lnTo>
                  <a:lnTo>
                    <a:pt x="388" y="51"/>
                  </a:lnTo>
                  <a:lnTo>
                    <a:pt x="396" y="63"/>
                  </a:lnTo>
                  <a:lnTo>
                    <a:pt x="403" y="75"/>
                  </a:lnTo>
                  <a:lnTo>
                    <a:pt x="408" y="88"/>
                  </a:lnTo>
                  <a:lnTo>
                    <a:pt x="411" y="102"/>
                  </a:lnTo>
                  <a:lnTo>
                    <a:pt x="415" y="118"/>
                  </a:lnTo>
                  <a:lnTo>
                    <a:pt x="417" y="136"/>
                  </a:lnTo>
                  <a:lnTo>
                    <a:pt x="418" y="158"/>
                  </a:lnTo>
                  <a:lnTo>
                    <a:pt x="418" y="183"/>
                  </a:lnTo>
                  <a:lnTo>
                    <a:pt x="418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5"/>
            <p:cNvSpPr>
              <a:spLocks noEditPoints="1"/>
            </p:cNvSpPr>
            <p:nvPr userDrawn="1"/>
          </p:nvSpPr>
          <p:spPr bwMode="auto">
            <a:xfrm>
              <a:off x="7084188" y="2038285"/>
              <a:ext cx="47625" cy="250825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6"/>
            <p:cNvSpPr>
              <a:spLocks noEditPoints="1"/>
            </p:cNvSpPr>
            <p:nvPr userDrawn="1"/>
          </p:nvSpPr>
          <p:spPr bwMode="auto">
            <a:xfrm>
              <a:off x="7177850" y="2033523"/>
              <a:ext cx="77788" cy="255588"/>
            </a:xfrm>
            <a:custGeom>
              <a:avLst/>
              <a:gdLst>
                <a:gd name="T0" fmla="*/ 9 w 196"/>
                <a:gd name="T1" fmla="*/ 641 h 641"/>
                <a:gd name="T2" fmla="*/ 9 w 196"/>
                <a:gd name="T3" fmla="*/ 184 h 641"/>
                <a:gd name="T4" fmla="*/ 131 w 196"/>
                <a:gd name="T5" fmla="*/ 184 h 641"/>
                <a:gd name="T6" fmla="*/ 131 w 196"/>
                <a:gd name="T7" fmla="*/ 641 h 641"/>
                <a:gd name="T8" fmla="*/ 9 w 196"/>
                <a:gd name="T9" fmla="*/ 641 h 641"/>
                <a:gd name="T10" fmla="*/ 0 w 196"/>
                <a:gd name="T11" fmla="*/ 128 h 641"/>
                <a:gd name="T12" fmla="*/ 60 w 196"/>
                <a:gd name="T13" fmla="*/ 0 h 641"/>
                <a:gd name="T14" fmla="*/ 196 w 196"/>
                <a:gd name="T15" fmla="*/ 0 h 641"/>
                <a:gd name="T16" fmla="*/ 78 w 196"/>
                <a:gd name="T17" fmla="*/ 128 h 641"/>
                <a:gd name="T18" fmla="*/ 0 w 196"/>
                <a:gd name="T19" fmla="*/ 1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1">
                  <a:moveTo>
                    <a:pt x="9" y="641"/>
                  </a:moveTo>
                  <a:lnTo>
                    <a:pt x="9" y="184"/>
                  </a:lnTo>
                  <a:lnTo>
                    <a:pt x="131" y="184"/>
                  </a:lnTo>
                  <a:lnTo>
                    <a:pt x="131" y="641"/>
                  </a:lnTo>
                  <a:lnTo>
                    <a:pt x="9" y="641"/>
                  </a:lnTo>
                  <a:close/>
                  <a:moveTo>
                    <a:pt x="0" y="128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8065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3C01A24-40A1-4CFF-B36E-4C80324B4B30}"/>
              </a:ext>
            </a:extLst>
          </p:cNvPr>
          <p:cNvSpPr>
            <a:spLocks/>
          </p:cNvSpPr>
          <p:nvPr userDrawn="1"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33A4FDD-E96F-412E-A11D-6307D2055D12}"/>
              </a:ext>
            </a:extLst>
          </p:cNvPr>
          <p:cNvSpPr>
            <a:spLocks/>
          </p:cNvSpPr>
          <p:nvPr userDrawn="1"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22D7E23-F19A-47A0-894B-FA424CA8D485}"/>
              </a:ext>
            </a:extLst>
          </p:cNvPr>
          <p:cNvSpPr>
            <a:spLocks/>
          </p:cNvSpPr>
          <p:nvPr userDrawn="1"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064358-66D9-4C44-B98E-604ABBD27F32}"/>
              </a:ext>
            </a:extLst>
          </p:cNvPr>
          <p:cNvGrpSpPr/>
          <p:nvPr userDrawn="1"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573AEDBF-6E2B-4070-9360-73CA0C65B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89A736BB-BF53-4A66-9E1D-52EF42A7B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3B03DB02-BEE9-48AE-9127-DF1075FF1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9BA4CCA-8559-4C41-9269-5A855147E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195E4337-AD88-4827-B628-CC73A922E3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A74C0A06-9BE5-47FE-B11C-C419C0960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5181D35A-2FD5-40E9-B42A-4FC38EA3E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D24B65E9-4006-435F-9508-F7D71BB81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0DB4853A-B7C5-4501-9663-513B44259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8875ED9-5EC0-4953-B0AB-8F30DA9D31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32AC7EE-F064-48F1-ADCF-DE1906548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6058F90-072B-459B-9207-B7CD352F5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61DF999-B834-4E57-9148-C03FF54B50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B6F7C966-74EC-4E7A-8F2E-0B24D0E7D53E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005E2C9D-1F73-4124-8A6D-24F75B1910F6}"/>
              </a:ext>
            </a:extLst>
          </p:cNvPr>
          <p:cNvSpPr>
            <a:spLocks/>
          </p:cNvSpPr>
          <p:nvPr userDrawn="1"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D81682F6-3CD2-4135-9480-6426CEBF19D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285282E3-DBBD-488C-A0CD-A9C0C84ECDF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id="{085F3E19-FFC6-4597-9F6B-D0281D12ABA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636D4D68-E82F-4422-BCB7-FF244A4ACA0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FE9B13D-EA0B-48E0-85DE-9C7CDA243CC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Line 31">
            <a:extLst>
              <a:ext uri="{FF2B5EF4-FFF2-40B4-BE49-F238E27FC236}">
                <a16:creationId xmlns:a16="http://schemas.microsoft.com/office/drawing/2014/main" id="{DE65F54E-4DF9-431A-A966-E11BFD16B2A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79866CFC-9B00-44BB-9DB1-FBE902E74AA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5E1AB6B-DA76-4610-A529-4C29C576CA81}"/>
              </a:ext>
            </a:extLst>
          </p:cNvPr>
          <p:cNvGrpSpPr/>
          <p:nvPr userDrawn="1"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D85C6753-5B96-4973-8186-07A71294C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2725D3FF-16F8-4981-A97E-57DB51CE8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20AEEA77-3D86-494A-A878-D63BEC24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69C8CDC-B3E2-44A4-80CF-932504B02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4DBB2BD7-ECE5-43E5-A12A-73EBD3D7D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CE551D3-BC36-4144-91BC-38C42C700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9C9A1817-57D1-46D9-A696-3C18F7C79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180F8BC-C29C-466D-977B-023FD0862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E054426B-C4A5-4E3E-AC75-D4038F78660B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57A1418-D77B-4EBE-AB8E-01F4125CA741}"/>
              </a:ext>
            </a:extLst>
          </p:cNvPr>
          <p:cNvGrpSpPr/>
          <p:nvPr userDrawn="1"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6DF7905-5A3F-498E-AB99-2BEB1B3E74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18AAF461-1C1E-4027-998A-5232BBE0D2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30DCFC95-D181-47CC-BB34-42A8B28DE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4ADD878C-EF2C-4B38-9290-671D24DFE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AE17C4F1-9B5C-4DE5-8244-99F31D5DC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27CA1FE9-3372-4A3E-B947-4A9439A61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6A320203-2E17-4C1D-B754-72816655D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11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53" r:id="rId7"/>
    <p:sldLayoutId id="2147483652" r:id="rId8"/>
    <p:sldLayoutId id="2147483651" r:id="rId9"/>
    <p:sldLayoutId id="2147483657" r:id="rId10"/>
    <p:sldLayoutId id="2147483658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jdtedal.npi" TargetMode="External"/><Relationship Id="rId2" Type="http://schemas.openxmlformats.org/officeDocument/2006/relationships/hyperlink" Target="http://www.npi.cz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mailto:youtube.com/@pojdtedal" TargetMode="External"/><Relationship Id="rId4" Type="http://schemas.openxmlformats.org/officeDocument/2006/relationships/hyperlink" Target="https://www.instagram.com/pojdteda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@PojdteDa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fAFpeD2s9nk?utm_source=newsletter&amp;utm_medium=email&amp;utm_campaign=kurikulum&amp;utm_content=nove-rvp-22.1.2025" TargetMode="External"/><Relationship Id="rId2" Type="http://schemas.openxmlformats.org/officeDocument/2006/relationships/hyperlink" Target="https://msmt.gov.cz/vzdelavani/zakladni-vzdelavani/avizo-pokusneho-overovani-modelovych-svp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vp.cz/" TargetMode="External"/><Relationship Id="rId2" Type="http://schemas.openxmlformats.org/officeDocument/2006/relationships/hyperlink" Target="https://prohlednout.rvp.cz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mascr.cz/pro-mas/vzdelavani-pro-mas-1/tematicke-dny/systemove-projekty-op-jak-aktualni-situace-a-mozna-synergie-s-map-v-uzemi-1142024-1695cs.html" TargetMode="External"/><Relationship Id="rId7" Type="http://schemas.openxmlformats.org/officeDocument/2006/relationships/hyperlink" Target="https://www.youtube.com/watch?v=VqY8mBU1pIA" TargetMode="External"/><Relationship Id="rId2" Type="http://schemas.openxmlformats.org/officeDocument/2006/relationships/hyperlink" Target="https://www.youtube.com/watch?v=EODzVVfQ7EU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6wIDuTfQl5c?si=-7b_k22G5ooOzsFi" TargetMode="External"/><Relationship Id="rId5" Type="http://schemas.openxmlformats.org/officeDocument/2006/relationships/hyperlink" Target="https://www.nsmascr.cz/pro-mas/vzdelavani-pro-mas-1/tematicke-dny/systemove-projekty-op-jak-aktualni-situace-a-mozna-synergie-s-map-v-uzemi-10102024-1806cs.html" TargetMode="External"/><Relationship Id="rId4" Type="http://schemas.openxmlformats.org/officeDocument/2006/relationships/hyperlink" Target="https://www.youtube.com/watch?v=0RSTq5Y1I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893572-F07F-4BBF-9A42-AE2B8A1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263462"/>
            <a:ext cx="10800000" cy="1043905"/>
          </a:xfrm>
        </p:spPr>
        <p:txBody>
          <a:bodyPr/>
          <a:lstStyle/>
          <a:p>
            <a:r>
              <a:rPr lang="cs-CZ" dirty="0"/>
              <a:t>Spolupráce v území</a:t>
            </a:r>
            <a:br>
              <a:rPr lang="cs-CZ" dirty="0"/>
            </a:br>
            <a:r>
              <a:rPr lang="cs-CZ" sz="3000" dirty="0"/>
              <a:t>IPs Podpora kurikulární práce škol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F06A95-B9C5-4B43-A4BE-8C081E82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18. března 2025</a:t>
            </a:r>
          </a:p>
          <a:p>
            <a:r>
              <a:rPr lang="cs-CZ" sz="1600" dirty="0"/>
              <a:t>Setkání Řídícího výboru projektu MAP IV v ORP Jihlava</a:t>
            </a:r>
          </a:p>
        </p:txBody>
      </p:sp>
    </p:spTree>
    <p:extLst>
      <p:ext uri="{BB962C8B-B14F-4D97-AF65-F5344CB8AC3E}">
        <p14:creationId xmlns:p14="http://schemas.microsoft.com/office/powerpoint/2010/main" val="395473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48909AE-E829-4DA2-AFE3-2539275D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28651"/>
            <a:ext cx="10800000" cy="933450"/>
          </a:xfrm>
        </p:spPr>
        <p:txBody>
          <a:bodyPr/>
          <a:lstStyle/>
          <a:p>
            <a:r>
              <a:rPr lang="cs-CZ" dirty="0"/>
              <a:t>Prioritní témata vzdělávacích programů na rok 2025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E936C2D-7C0A-41A2-AB4F-86710264D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790700"/>
            <a:ext cx="10799887" cy="504682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Seznámení s RVP (jaký je záměr, co se mění, na co je důraz; co je v RVP výrazně „jinak“ atd.),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rozvoj klíčových kompetencí, jejich propojení s věcným obsahem oborů/oblastí,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rozvoj základních gramotností, jejich propojení s věcným obsahem oborů/oblastí,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průřezová témata a jejich začlenění do výuky,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inovativní metody výuky: badatelská výuka, projektové učení (1. i 2. stupeň ZŠ),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formativní přístup na 2. stupni ZŠ a SŠ,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metody týmové spolupráce (např. tandemová výuka),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řešení problémových úloh,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nastavení a vyhodnocování cílů výuky, práce s cíli výuky,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rozvoj klíčových kompetencí (žáků i pedagogů),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zpětná vazba a práce s chybou.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26B9C9-D605-4AFA-8AA9-59659DC63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82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466A85F-32AE-4E71-8FD1-3C52DA591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Co nás čeká v roce 2025?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4F97-7AFE-44F5-B1BE-36CE407D9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Druhá vlna adresné podpory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Rozšíření online podpory o tutoriály, e-</a:t>
            </a:r>
            <a:r>
              <a:rPr lang="cs-CZ" sz="1800" dirty="0" err="1"/>
              <a:t>learning</a:t>
            </a:r>
            <a:r>
              <a:rPr lang="cs-CZ" sz="1800" dirty="0"/>
              <a:t>, moderované diskuze, FAQ​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Práce na modelových ŠVP, pokusné ověřování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Rozšíření metodických kabinetů o další členy z řad učitelů a učitelek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Finalizace a sběr nových podnětů z Národního metodického kabinetu a územních metodických kabinetů a jejich předání Řídicímu výboru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Další vzdělávací programy k modernizaci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Hodnocení OVZ a aktualizace databáze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713E88-5B8F-4112-83D1-3C752337B7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00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6A49C00-2353-41FA-B403-B3151F43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Sledujte nás. Pojďte dál…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EE3728-43D1-412F-B599-8E02469D3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5378" y="2585351"/>
            <a:ext cx="4209691" cy="15611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	</a:t>
            </a:r>
            <a:r>
              <a:rPr lang="cs-CZ" sz="18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www.npi.cz</a:t>
            </a:r>
            <a:r>
              <a:rPr lang="cs-CZ" sz="18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 dirty="0"/>
              <a:t>	</a:t>
            </a:r>
            <a:r>
              <a:rPr lang="cs-CZ" sz="1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cs-CZ" sz="1800" dirty="0" err="1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pojdtedal.npi</a:t>
            </a:r>
            <a:r>
              <a:rPr lang="cs-CZ" sz="1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cs-CZ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 dirty="0"/>
              <a:t>	</a:t>
            </a:r>
            <a:r>
              <a:rPr lang="cs-CZ" sz="1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instagram.com/</a:t>
            </a:r>
            <a:r>
              <a:rPr lang="cs-CZ" sz="1800" dirty="0" err="1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pojdtedal</a:t>
            </a:r>
            <a:r>
              <a:rPr lang="cs-CZ" sz="1800" dirty="0"/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 dirty="0"/>
              <a:t>	</a:t>
            </a:r>
            <a:r>
              <a:rPr lang="cs-CZ" sz="18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youtube.com/@</a:t>
            </a:r>
            <a:r>
              <a:rPr lang="cs-CZ" sz="1800" dirty="0" err="1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pojdtedal</a:t>
            </a:r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EB932-2EAC-4583-8FAA-C76070B2B3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12741" r="54830" b="9872"/>
          <a:stretch/>
        </p:blipFill>
        <p:spPr>
          <a:xfrm>
            <a:off x="7956260" y="2542796"/>
            <a:ext cx="548794" cy="17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39430E-BAAE-430A-BB29-89513098D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Radka Valentová, mobil: 607682627</a:t>
            </a:r>
          </a:p>
          <a:p>
            <a:r>
              <a:rPr lang="cs-CZ" dirty="0" err="1"/>
              <a:t>radka</a:t>
            </a:r>
            <a:r>
              <a:rPr lang="cs-CZ" err="1"/>
              <a:t>.</a:t>
            </a:r>
            <a:r>
              <a:rPr lang="cs-CZ"/>
              <a:t>valentova@</a:t>
            </a:r>
            <a:r>
              <a:rPr lang="cs-CZ" dirty="0"/>
              <a:t>npi.cz</a:t>
            </a:r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44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807A220-4A8D-4120-8720-7DE597761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fontAlgn="base">
              <a:spcAft>
                <a:spcPts val="1200"/>
              </a:spcAft>
              <a:buAutoNum type="arabicPeriod"/>
            </a:pPr>
            <a:r>
              <a:rPr lang="cs-CZ" sz="1800" dirty="0"/>
              <a:t>Aktuality z věcných klíčových aktivit</a:t>
            </a:r>
          </a:p>
          <a:p>
            <a:pPr marL="342900" indent="-342900" fontAlgn="base">
              <a:spcAft>
                <a:spcPts val="1200"/>
              </a:spcAft>
              <a:buAutoNum type="arabicPeriod"/>
            </a:pPr>
            <a:r>
              <a:rPr lang="cs-CZ" sz="1800" dirty="0"/>
              <a:t>Termíny celostátních akcí IPs Kurikulum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cs-CZ" sz="1800" dirty="0"/>
              <a:t>Prioritní témata vzdělávacích programů na rok 2025</a:t>
            </a:r>
          </a:p>
        </p:txBody>
      </p:sp>
    </p:spTree>
    <p:extLst>
      <p:ext uri="{BB962C8B-B14F-4D97-AF65-F5344CB8AC3E}">
        <p14:creationId xmlns:p14="http://schemas.microsoft.com/office/powerpoint/2010/main" val="25804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71A7D8-C4D6-4C7B-92C0-4A5F3FD6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168" y="805092"/>
            <a:ext cx="7551081" cy="540000"/>
          </a:xfrm>
        </p:spPr>
        <p:txBody>
          <a:bodyPr/>
          <a:lstStyle/>
          <a:p>
            <a:r>
              <a:rPr lang="cs-CZ" dirty="0"/>
              <a:t>Aktuality </a:t>
            </a:r>
            <a:br>
              <a:rPr lang="cs-CZ" dirty="0"/>
            </a:br>
            <a:r>
              <a:rPr lang="cs-CZ" dirty="0"/>
              <a:t>z věcných klíčových aktivit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C89E7C-5D83-41C6-81BB-6E3891DE8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8440" y="1952626"/>
            <a:ext cx="7551081" cy="45080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Podpora škol při proměně vzdělávání</a:t>
            </a:r>
          </a:p>
          <a:p>
            <a:pPr marL="971550" lvl="1" indent="-285750"/>
            <a:r>
              <a:rPr lang="cs-CZ" sz="2000" dirty="0"/>
              <a:t>Adresná podpora</a:t>
            </a:r>
          </a:p>
          <a:p>
            <a:pPr marL="971550" lvl="1" indent="-285750"/>
            <a:r>
              <a:rPr lang="cs-CZ" sz="2000" dirty="0"/>
              <a:t>Neadresná podpora</a:t>
            </a:r>
          </a:p>
          <a:p>
            <a:pPr marL="971550" lvl="1" indent="-285750"/>
            <a:r>
              <a:rPr lang="cs-CZ" sz="2000" dirty="0"/>
              <a:t>Modelové školní vzdělávací programy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Metodické kabinety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Otevřené vzdělávací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8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090101"/>
            <a:ext cx="10800000" cy="752170"/>
          </a:xfrm>
        </p:spPr>
        <p:txBody>
          <a:bodyPr/>
          <a:lstStyle/>
          <a:p>
            <a:r>
              <a:rPr lang="cs-CZ" dirty="0"/>
              <a:t>Podpora škol při proměně vzdělávání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685926"/>
            <a:ext cx="10799887" cy="2053318"/>
          </a:xfrm>
        </p:spPr>
        <p:txBody>
          <a:bodyPr numCol="2"/>
          <a:lstStyle/>
          <a:p>
            <a:r>
              <a:rPr lang="cs-CZ" sz="2000" b="1" dirty="0">
                <a:solidFill>
                  <a:schemeClr val="tx2"/>
                </a:solidFill>
              </a:rPr>
              <a:t>Adresná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podpora – individualizovaná podpora přímo 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ve škole</a:t>
            </a:r>
            <a:endParaRPr lang="cs-CZ" sz="2000" b="1" dirty="0">
              <a:solidFill>
                <a:schemeClr val="tx2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První vlna probíhá ve 48 MŠ a ZŠ.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Průvodce na základě mapování ve škole sestavuje balíček služeb, který odpovídá podmínkám a potřebám školy.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Neadresná podpora – online podpora pro všechny učitele a školy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Webináře</a:t>
            </a:r>
            <a:r>
              <a:rPr lang="cs-CZ" sz="2000" i="1" dirty="0">
                <a:solidFill>
                  <a:schemeClr val="tx2"/>
                </a:solidFill>
              </a:rPr>
              <a:t> </a:t>
            </a:r>
            <a:r>
              <a:rPr lang="cs-CZ" sz="2000" u="sng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https://www.youtube.com/@PojdteDal</a:t>
            </a:r>
            <a:r>
              <a:rPr lang="cs-CZ" sz="2000" u="sng" dirty="0">
                <a:solidFill>
                  <a:schemeClr val="accent3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Rozšíření online podpory o tutoriály, e-</a:t>
            </a:r>
            <a:r>
              <a:rPr lang="cs-CZ" sz="2000" dirty="0" err="1">
                <a:solidFill>
                  <a:schemeClr val="tx2"/>
                </a:solidFill>
              </a:rPr>
              <a:t>learning</a:t>
            </a:r>
            <a:r>
              <a:rPr lang="cs-CZ" sz="2000" dirty="0">
                <a:solidFill>
                  <a:schemeClr val="tx2"/>
                </a:solidFill>
              </a:rPr>
              <a:t>, moderované diskuze, FAQ​.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2"/>
              </a:solidFill>
              <a:cs typeface="Calibri"/>
            </a:endParaRPr>
          </a:p>
          <a:p>
            <a:endParaRPr lang="cs-CZ" sz="12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4</a:t>
            </a:fld>
            <a:endParaRPr lang="cs-CZ" dirty="0"/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6564F7F9-C19B-4FEE-A970-9D17FC568111}"/>
              </a:ext>
            </a:extLst>
          </p:cNvPr>
          <p:cNvGrpSpPr/>
          <p:nvPr/>
        </p:nvGrpSpPr>
        <p:grpSpPr>
          <a:xfrm>
            <a:off x="8305907" y="4335069"/>
            <a:ext cx="2814613" cy="2529414"/>
            <a:chOff x="8547654" y="3942988"/>
            <a:chExt cx="2354767" cy="2134920"/>
          </a:xfrm>
        </p:grpSpPr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E5BD0343-A0C3-4BEF-A5AD-2E9D61664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7654" y="3942988"/>
              <a:ext cx="969963" cy="1338263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E9BFD413-C1BB-4000-900C-1D9C76FF8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59014" y="4617386"/>
              <a:ext cx="1257644" cy="41418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C8AACC78-6D18-4A62-A75E-5AC185DA8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3210" y="4730919"/>
              <a:ext cx="1378973" cy="454136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B6FAB93D-24EF-496D-B5F5-61C8F96E5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5647" y="4852250"/>
              <a:ext cx="1427700" cy="46972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id="{DF45DE35-B666-4E74-B07B-2C246DD37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50730" y="4979915"/>
              <a:ext cx="1424777" cy="46875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3E3CDA59-B691-46DD-8E9A-03C9D4B0A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17000" y="5122197"/>
              <a:ext cx="1345839" cy="44292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AC98E268-2BC3-4E0B-A64D-CDB941011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22251" y="5286894"/>
              <a:ext cx="1160189" cy="38201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61016E4D-ED1C-4F73-A91A-E6E0C2A98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90844" y="5482289"/>
              <a:ext cx="818127" cy="26897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524E2B61-E47C-4435-AEC5-E428E4F2F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857" y="4514085"/>
              <a:ext cx="995327" cy="3275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3B7AB4-CD9C-4B3B-BF47-DF1F18E9CB09}"/>
                </a:ext>
              </a:extLst>
            </p:cNvPr>
            <p:cNvSpPr>
              <a:spLocks/>
            </p:cNvSpPr>
            <p:nvPr/>
          </p:nvSpPr>
          <p:spPr bwMode="auto">
            <a:xfrm rot="16839394" flipH="1">
              <a:off x="9028848" y="4421219"/>
              <a:ext cx="748008" cy="976380"/>
            </a:xfrm>
            <a:custGeom>
              <a:avLst/>
              <a:gdLst>
                <a:gd name="T0" fmla="*/ 27 w 4661"/>
                <a:gd name="T1" fmla="*/ 2300 h 4657"/>
                <a:gd name="T2" fmla="*/ 49 w 4661"/>
                <a:gd name="T3" fmla="*/ 2424 h 4657"/>
                <a:gd name="T4" fmla="*/ 112 w 4661"/>
                <a:gd name="T5" fmla="*/ 2785 h 4657"/>
                <a:gd name="T6" fmla="*/ 251 w 4661"/>
                <a:gd name="T7" fmla="*/ 3189 h 4657"/>
                <a:gd name="T8" fmla="*/ 453 w 4661"/>
                <a:gd name="T9" fmla="*/ 3564 h 4657"/>
                <a:gd name="T10" fmla="*/ 710 w 4661"/>
                <a:gd name="T11" fmla="*/ 3900 h 4657"/>
                <a:gd name="T12" fmla="*/ 1013 w 4661"/>
                <a:gd name="T13" fmla="*/ 4187 h 4657"/>
                <a:gd name="T14" fmla="*/ 1355 w 4661"/>
                <a:gd name="T15" fmla="*/ 4413 h 4657"/>
                <a:gd name="T16" fmla="*/ 1726 w 4661"/>
                <a:gd name="T17" fmla="*/ 4569 h 4657"/>
                <a:gd name="T18" fmla="*/ 2118 w 4661"/>
                <a:gd name="T19" fmla="*/ 4646 h 4657"/>
                <a:gd name="T20" fmla="*/ 2441 w 4661"/>
                <a:gd name="T21" fmla="*/ 4657 h 4657"/>
                <a:gd name="T22" fmla="*/ 2723 w 4661"/>
                <a:gd name="T23" fmla="*/ 4655 h 4657"/>
                <a:gd name="T24" fmla="*/ 2989 w 4661"/>
                <a:gd name="T25" fmla="*/ 4634 h 4657"/>
                <a:gd name="T26" fmla="*/ 3145 w 4661"/>
                <a:gd name="T27" fmla="*/ 4607 h 4657"/>
                <a:gd name="T28" fmla="*/ 3264 w 4661"/>
                <a:gd name="T29" fmla="*/ 4576 h 4657"/>
                <a:gd name="T30" fmla="*/ 3443 w 4661"/>
                <a:gd name="T31" fmla="*/ 4510 h 4657"/>
                <a:gd name="T32" fmla="*/ 3644 w 4661"/>
                <a:gd name="T33" fmla="*/ 4410 h 4657"/>
                <a:gd name="T34" fmla="*/ 3831 w 4661"/>
                <a:gd name="T35" fmla="*/ 4294 h 4657"/>
                <a:gd name="T36" fmla="*/ 3990 w 4661"/>
                <a:gd name="T37" fmla="*/ 4167 h 4657"/>
                <a:gd name="T38" fmla="*/ 4237 w 4661"/>
                <a:gd name="T39" fmla="*/ 3871 h 4657"/>
                <a:gd name="T40" fmla="*/ 4453 w 4661"/>
                <a:gd name="T41" fmla="*/ 3440 h 4657"/>
                <a:gd name="T42" fmla="*/ 4590 w 4661"/>
                <a:gd name="T43" fmla="*/ 2947 h 4657"/>
                <a:gd name="T44" fmla="*/ 4656 w 4661"/>
                <a:gd name="T45" fmla="*/ 2423 h 4657"/>
                <a:gd name="T46" fmla="*/ 4649 w 4661"/>
                <a:gd name="T47" fmla="*/ 1901 h 4657"/>
                <a:gd name="T48" fmla="*/ 4576 w 4661"/>
                <a:gd name="T49" fmla="*/ 1410 h 4657"/>
                <a:gd name="T50" fmla="*/ 4441 w 4661"/>
                <a:gd name="T51" fmla="*/ 982 h 4657"/>
                <a:gd name="T52" fmla="*/ 4243 w 4661"/>
                <a:gd name="T53" fmla="*/ 647 h 4657"/>
                <a:gd name="T54" fmla="*/ 4058 w 4661"/>
                <a:gd name="T55" fmla="*/ 468 h 4657"/>
                <a:gd name="T56" fmla="*/ 3871 w 4661"/>
                <a:gd name="T57" fmla="*/ 338 h 4657"/>
                <a:gd name="T58" fmla="*/ 3666 w 4661"/>
                <a:gd name="T59" fmla="*/ 236 h 4657"/>
                <a:gd name="T60" fmla="*/ 3447 w 4661"/>
                <a:gd name="T61" fmla="*/ 157 h 4657"/>
                <a:gd name="T62" fmla="*/ 3217 w 4661"/>
                <a:gd name="T63" fmla="*/ 97 h 4657"/>
                <a:gd name="T64" fmla="*/ 2980 w 4661"/>
                <a:gd name="T65" fmla="*/ 55 h 4657"/>
                <a:gd name="T66" fmla="*/ 2740 w 4661"/>
                <a:gd name="T67" fmla="*/ 27 h 4657"/>
                <a:gd name="T68" fmla="*/ 2498 w 4661"/>
                <a:gd name="T69" fmla="*/ 13 h 4657"/>
                <a:gd name="T70" fmla="*/ 2227 w 4661"/>
                <a:gd name="T71" fmla="*/ 5 h 4657"/>
                <a:gd name="T72" fmla="*/ 1931 w 4661"/>
                <a:gd name="T73" fmla="*/ 0 h 4657"/>
                <a:gd name="T74" fmla="*/ 1680 w 4661"/>
                <a:gd name="T75" fmla="*/ 12 h 4657"/>
                <a:gd name="T76" fmla="*/ 1548 w 4661"/>
                <a:gd name="T77" fmla="*/ 29 h 4657"/>
                <a:gd name="T78" fmla="*/ 1429 w 4661"/>
                <a:gd name="T79" fmla="*/ 56 h 4657"/>
                <a:gd name="T80" fmla="*/ 1310 w 4661"/>
                <a:gd name="T81" fmla="*/ 102 h 4657"/>
                <a:gd name="T82" fmla="*/ 1147 w 4661"/>
                <a:gd name="T83" fmla="*/ 196 h 4657"/>
                <a:gd name="T84" fmla="*/ 980 w 4661"/>
                <a:gd name="T85" fmla="*/ 321 h 4657"/>
                <a:gd name="T86" fmla="*/ 814 w 4661"/>
                <a:gd name="T87" fmla="*/ 469 h 4657"/>
                <a:gd name="T88" fmla="*/ 654 w 4661"/>
                <a:gd name="T89" fmla="*/ 631 h 4657"/>
                <a:gd name="T90" fmla="*/ 506 w 4661"/>
                <a:gd name="T91" fmla="*/ 801 h 4657"/>
                <a:gd name="T92" fmla="*/ 372 w 4661"/>
                <a:gd name="T93" fmla="*/ 971 h 4657"/>
                <a:gd name="T94" fmla="*/ 260 w 4661"/>
                <a:gd name="T95" fmla="*/ 1133 h 4657"/>
                <a:gd name="T96" fmla="*/ 183 w 4661"/>
                <a:gd name="T97" fmla="*/ 1260 h 4657"/>
                <a:gd name="T98" fmla="*/ 137 w 4661"/>
                <a:gd name="T99" fmla="*/ 1369 h 4657"/>
                <a:gd name="T100" fmla="*/ 64 w 4661"/>
                <a:gd name="T101" fmla="*/ 1615 h 4657"/>
                <a:gd name="T102" fmla="*/ 26 w 4661"/>
                <a:gd name="T103" fmla="*/ 1793 h 4657"/>
                <a:gd name="T104" fmla="*/ 7 w 4661"/>
                <a:gd name="T105" fmla="*/ 1936 h 4657"/>
                <a:gd name="T106" fmla="*/ 0 w 4661"/>
                <a:gd name="T107" fmla="*/ 2073 h 4657"/>
                <a:gd name="T108" fmla="*/ 7 w 4661"/>
                <a:gd name="T109" fmla="*/ 2196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61" h="4657">
                  <a:moveTo>
                    <a:pt x="11" y="2222"/>
                  </a:moveTo>
                  <a:lnTo>
                    <a:pt x="17" y="2250"/>
                  </a:lnTo>
                  <a:lnTo>
                    <a:pt x="22" y="2276"/>
                  </a:lnTo>
                  <a:lnTo>
                    <a:pt x="27" y="2300"/>
                  </a:lnTo>
                  <a:lnTo>
                    <a:pt x="33" y="2327"/>
                  </a:lnTo>
                  <a:lnTo>
                    <a:pt x="38" y="2355"/>
                  </a:lnTo>
                  <a:lnTo>
                    <a:pt x="43" y="2387"/>
                  </a:lnTo>
                  <a:lnTo>
                    <a:pt x="49" y="2424"/>
                  </a:lnTo>
                  <a:lnTo>
                    <a:pt x="54" y="2470"/>
                  </a:lnTo>
                  <a:lnTo>
                    <a:pt x="68" y="2576"/>
                  </a:lnTo>
                  <a:lnTo>
                    <a:pt x="87" y="2681"/>
                  </a:lnTo>
                  <a:lnTo>
                    <a:pt x="112" y="2785"/>
                  </a:lnTo>
                  <a:lnTo>
                    <a:pt x="139" y="2889"/>
                  </a:lnTo>
                  <a:lnTo>
                    <a:pt x="173" y="2990"/>
                  </a:lnTo>
                  <a:lnTo>
                    <a:pt x="209" y="3091"/>
                  </a:lnTo>
                  <a:lnTo>
                    <a:pt x="251" y="3189"/>
                  </a:lnTo>
                  <a:lnTo>
                    <a:pt x="295" y="3285"/>
                  </a:lnTo>
                  <a:lnTo>
                    <a:pt x="344" y="3380"/>
                  </a:lnTo>
                  <a:lnTo>
                    <a:pt x="396" y="3473"/>
                  </a:lnTo>
                  <a:lnTo>
                    <a:pt x="453" y="3564"/>
                  </a:lnTo>
                  <a:lnTo>
                    <a:pt x="512" y="3652"/>
                  </a:lnTo>
                  <a:lnTo>
                    <a:pt x="574" y="3738"/>
                  </a:lnTo>
                  <a:lnTo>
                    <a:pt x="641" y="3820"/>
                  </a:lnTo>
                  <a:lnTo>
                    <a:pt x="710" y="3900"/>
                  </a:lnTo>
                  <a:lnTo>
                    <a:pt x="782" y="3976"/>
                  </a:lnTo>
                  <a:lnTo>
                    <a:pt x="856" y="4050"/>
                  </a:lnTo>
                  <a:lnTo>
                    <a:pt x="933" y="4119"/>
                  </a:lnTo>
                  <a:lnTo>
                    <a:pt x="1013" y="4187"/>
                  </a:lnTo>
                  <a:lnTo>
                    <a:pt x="1096" y="4249"/>
                  </a:lnTo>
                  <a:lnTo>
                    <a:pt x="1180" y="4307"/>
                  </a:lnTo>
                  <a:lnTo>
                    <a:pt x="1267" y="4362"/>
                  </a:lnTo>
                  <a:lnTo>
                    <a:pt x="1355" y="4413"/>
                  </a:lnTo>
                  <a:lnTo>
                    <a:pt x="1446" y="4459"/>
                  </a:lnTo>
                  <a:lnTo>
                    <a:pt x="1538" y="4501"/>
                  </a:lnTo>
                  <a:lnTo>
                    <a:pt x="1631" y="4537"/>
                  </a:lnTo>
                  <a:lnTo>
                    <a:pt x="1726" y="4569"/>
                  </a:lnTo>
                  <a:lnTo>
                    <a:pt x="1823" y="4597"/>
                  </a:lnTo>
                  <a:lnTo>
                    <a:pt x="1920" y="4619"/>
                  </a:lnTo>
                  <a:lnTo>
                    <a:pt x="2019" y="4636"/>
                  </a:lnTo>
                  <a:lnTo>
                    <a:pt x="2118" y="4646"/>
                  </a:lnTo>
                  <a:lnTo>
                    <a:pt x="2219" y="4652"/>
                  </a:lnTo>
                  <a:lnTo>
                    <a:pt x="2293" y="4654"/>
                  </a:lnTo>
                  <a:lnTo>
                    <a:pt x="2367" y="4655"/>
                  </a:lnTo>
                  <a:lnTo>
                    <a:pt x="2441" y="4657"/>
                  </a:lnTo>
                  <a:lnTo>
                    <a:pt x="2512" y="4657"/>
                  </a:lnTo>
                  <a:lnTo>
                    <a:pt x="2584" y="4657"/>
                  </a:lnTo>
                  <a:lnTo>
                    <a:pt x="2653" y="4656"/>
                  </a:lnTo>
                  <a:lnTo>
                    <a:pt x="2723" y="4655"/>
                  </a:lnTo>
                  <a:lnTo>
                    <a:pt x="2791" y="4652"/>
                  </a:lnTo>
                  <a:lnTo>
                    <a:pt x="2857" y="4648"/>
                  </a:lnTo>
                  <a:lnTo>
                    <a:pt x="2924" y="4641"/>
                  </a:lnTo>
                  <a:lnTo>
                    <a:pt x="2989" y="4634"/>
                  </a:lnTo>
                  <a:lnTo>
                    <a:pt x="3052" y="4625"/>
                  </a:lnTo>
                  <a:lnTo>
                    <a:pt x="3083" y="4620"/>
                  </a:lnTo>
                  <a:lnTo>
                    <a:pt x="3115" y="4613"/>
                  </a:lnTo>
                  <a:lnTo>
                    <a:pt x="3145" y="4607"/>
                  </a:lnTo>
                  <a:lnTo>
                    <a:pt x="3176" y="4600"/>
                  </a:lnTo>
                  <a:lnTo>
                    <a:pt x="3206" y="4593"/>
                  </a:lnTo>
                  <a:lnTo>
                    <a:pt x="3236" y="4584"/>
                  </a:lnTo>
                  <a:lnTo>
                    <a:pt x="3264" y="4576"/>
                  </a:lnTo>
                  <a:lnTo>
                    <a:pt x="3294" y="4567"/>
                  </a:lnTo>
                  <a:lnTo>
                    <a:pt x="3344" y="4549"/>
                  </a:lnTo>
                  <a:lnTo>
                    <a:pt x="3393" y="4531"/>
                  </a:lnTo>
                  <a:lnTo>
                    <a:pt x="3443" y="4510"/>
                  </a:lnTo>
                  <a:lnTo>
                    <a:pt x="3494" y="4487"/>
                  </a:lnTo>
                  <a:lnTo>
                    <a:pt x="3544" y="4463"/>
                  </a:lnTo>
                  <a:lnTo>
                    <a:pt x="3595" y="4437"/>
                  </a:lnTo>
                  <a:lnTo>
                    <a:pt x="3644" y="4410"/>
                  </a:lnTo>
                  <a:lnTo>
                    <a:pt x="3692" y="4382"/>
                  </a:lnTo>
                  <a:lnTo>
                    <a:pt x="3740" y="4353"/>
                  </a:lnTo>
                  <a:lnTo>
                    <a:pt x="3786" y="4324"/>
                  </a:lnTo>
                  <a:lnTo>
                    <a:pt x="3831" y="4294"/>
                  </a:lnTo>
                  <a:lnTo>
                    <a:pt x="3873" y="4263"/>
                  </a:lnTo>
                  <a:lnTo>
                    <a:pt x="3915" y="4230"/>
                  </a:lnTo>
                  <a:lnTo>
                    <a:pt x="3954" y="4199"/>
                  </a:lnTo>
                  <a:lnTo>
                    <a:pt x="3990" y="4167"/>
                  </a:lnTo>
                  <a:lnTo>
                    <a:pt x="4023" y="4136"/>
                  </a:lnTo>
                  <a:lnTo>
                    <a:pt x="4099" y="4054"/>
                  </a:lnTo>
                  <a:lnTo>
                    <a:pt x="4170" y="3966"/>
                  </a:lnTo>
                  <a:lnTo>
                    <a:pt x="4237" y="3871"/>
                  </a:lnTo>
                  <a:lnTo>
                    <a:pt x="4298" y="3771"/>
                  </a:lnTo>
                  <a:lnTo>
                    <a:pt x="4354" y="3666"/>
                  </a:lnTo>
                  <a:lnTo>
                    <a:pt x="4406" y="3555"/>
                  </a:lnTo>
                  <a:lnTo>
                    <a:pt x="4453" y="3440"/>
                  </a:lnTo>
                  <a:lnTo>
                    <a:pt x="4493" y="3322"/>
                  </a:lnTo>
                  <a:lnTo>
                    <a:pt x="4531" y="3200"/>
                  </a:lnTo>
                  <a:lnTo>
                    <a:pt x="4563" y="3075"/>
                  </a:lnTo>
                  <a:lnTo>
                    <a:pt x="4590" y="2947"/>
                  </a:lnTo>
                  <a:lnTo>
                    <a:pt x="4613" y="2818"/>
                  </a:lnTo>
                  <a:lnTo>
                    <a:pt x="4632" y="2688"/>
                  </a:lnTo>
                  <a:lnTo>
                    <a:pt x="4646" y="2556"/>
                  </a:lnTo>
                  <a:lnTo>
                    <a:pt x="4656" y="2423"/>
                  </a:lnTo>
                  <a:lnTo>
                    <a:pt x="4660" y="2292"/>
                  </a:lnTo>
                  <a:lnTo>
                    <a:pt x="4661" y="2160"/>
                  </a:lnTo>
                  <a:lnTo>
                    <a:pt x="4658" y="2030"/>
                  </a:lnTo>
                  <a:lnTo>
                    <a:pt x="4649" y="1901"/>
                  </a:lnTo>
                  <a:lnTo>
                    <a:pt x="4637" y="1774"/>
                  </a:lnTo>
                  <a:lnTo>
                    <a:pt x="4621" y="1649"/>
                  </a:lnTo>
                  <a:lnTo>
                    <a:pt x="4601" y="1527"/>
                  </a:lnTo>
                  <a:lnTo>
                    <a:pt x="4576" y="1410"/>
                  </a:lnTo>
                  <a:lnTo>
                    <a:pt x="4549" y="1295"/>
                  </a:lnTo>
                  <a:lnTo>
                    <a:pt x="4517" y="1186"/>
                  </a:lnTo>
                  <a:lnTo>
                    <a:pt x="4480" y="1081"/>
                  </a:lnTo>
                  <a:lnTo>
                    <a:pt x="4441" y="982"/>
                  </a:lnTo>
                  <a:lnTo>
                    <a:pt x="4397" y="888"/>
                  </a:lnTo>
                  <a:lnTo>
                    <a:pt x="4349" y="800"/>
                  </a:lnTo>
                  <a:lnTo>
                    <a:pt x="4299" y="720"/>
                  </a:lnTo>
                  <a:lnTo>
                    <a:pt x="4243" y="647"/>
                  </a:lnTo>
                  <a:lnTo>
                    <a:pt x="4185" y="582"/>
                  </a:lnTo>
                  <a:lnTo>
                    <a:pt x="4145" y="541"/>
                  </a:lnTo>
                  <a:lnTo>
                    <a:pt x="4102" y="504"/>
                  </a:lnTo>
                  <a:lnTo>
                    <a:pt x="4058" y="468"/>
                  </a:lnTo>
                  <a:lnTo>
                    <a:pt x="4013" y="432"/>
                  </a:lnTo>
                  <a:lnTo>
                    <a:pt x="3966" y="399"/>
                  </a:lnTo>
                  <a:lnTo>
                    <a:pt x="3919" y="368"/>
                  </a:lnTo>
                  <a:lnTo>
                    <a:pt x="3871" y="338"/>
                  </a:lnTo>
                  <a:lnTo>
                    <a:pt x="3821" y="311"/>
                  </a:lnTo>
                  <a:lnTo>
                    <a:pt x="3770" y="285"/>
                  </a:lnTo>
                  <a:lnTo>
                    <a:pt x="3719" y="259"/>
                  </a:lnTo>
                  <a:lnTo>
                    <a:pt x="3666" y="236"/>
                  </a:lnTo>
                  <a:lnTo>
                    <a:pt x="3613" y="214"/>
                  </a:lnTo>
                  <a:lnTo>
                    <a:pt x="3558" y="193"/>
                  </a:lnTo>
                  <a:lnTo>
                    <a:pt x="3503" y="174"/>
                  </a:lnTo>
                  <a:lnTo>
                    <a:pt x="3447" y="157"/>
                  </a:lnTo>
                  <a:lnTo>
                    <a:pt x="3391" y="139"/>
                  </a:lnTo>
                  <a:lnTo>
                    <a:pt x="3333" y="123"/>
                  </a:lnTo>
                  <a:lnTo>
                    <a:pt x="3275" y="109"/>
                  </a:lnTo>
                  <a:lnTo>
                    <a:pt x="3217" y="97"/>
                  </a:lnTo>
                  <a:lnTo>
                    <a:pt x="3159" y="85"/>
                  </a:lnTo>
                  <a:lnTo>
                    <a:pt x="3100" y="73"/>
                  </a:lnTo>
                  <a:lnTo>
                    <a:pt x="3040" y="64"/>
                  </a:lnTo>
                  <a:lnTo>
                    <a:pt x="2980" y="55"/>
                  </a:lnTo>
                  <a:lnTo>
                    <a:pt x="2920" y="46"/>
                  </a:lnTo>
                  <a:lnTo>
                    <a:pt x="2861" y="39"/>
                  </a:lnTo>
                  <a:lnTo>
                    <a:pt x="2800" y="33"/>
                  </a:lnTo>
                  <a:lnTo>
                    <a:pt x="2740" y="27"/>
                  </a:lnTo>
                  <a:lnTo>
                    <a:pt x="2679" y="23"/>
                  </a:lnTo>
                  <a:lnTo>
                    <a:pt x="2619" y="19"/>
                  </a:lnTo>
                  <a:lnTo>
                    <a:pt x="2558" y="15"/>
                  </a:lnTo>
                  <a:lnTo>
                    <a:pt x="2498" y="13"/>
                  </a:lnTo>
                  <a:lnTo>
                    <a:pt x="2439" y="11"/>
                  </a:lnTo>
                  <a:lnTo>
                    <a:pt x="2369" y="9"/>
                  </a:lnTo>
                  <a:lnTo>
                    <a:pt x="2299" y="7"/>
                  </a:lnTo>
                  <a:lnTo>
                    <a:pt x="2227" y="5"/>
                  </a:lnTo>
                  <a:lnTo>
                    <a:pt x="2153" y="3"/>
                  </a:lnTo>
                  <a:lnTo>
                    <a:pt x="2080" y="0"/>
                  </a:lnTo>
                  <a:lnTo>
                    <a:pt x="2005" y="0"/>
                  </a:lnTo>
                  <a:lnTo>
                    <a:pt x="1931" y="0"/>
                  </a:lnTo>
                  <a:lnTo>
                    <a:pt x="1857" y="3"/>
                  </a:lnTo>
                  <a:lnTo>
                    <a:pt x="1785" y="5"/>
                  </a:lnTo>
                  <a:lnTo>
                    <a:pt x="1714" y="10"/>
                  </a:lnTo>
                  <a:lnTo>
                    <a:pt x="1680" y="12"/>
                  </a:lnTo>
                  <a:lnTo>
                    <a:pt x="1646" y="16"/>
                  </a:lnTo>
                  <a:lnTo>
                    <a:pt x="1613" y="20"/>
                  </a:lnTo>
                  <a:lnTo>
                    <a:pt x="1580" y="25"/>
                  </a:lnTo>
                  <a:lnTo>
                    <a:pt x="1548" y="29"/>
                  </a:lnTo>
                  <a:lnTo>
                    <a:pt x="1517" y="36"/>
                  </a:lnTo>
                  <a:lnTo>
                    <a:pt x="1487" y="42"/>
                  </a:lnTo>
                  <a:lnTo>
                    <a:pt x="1458" y="49"/>
                  </a:lnTo>
                  <a:lnTo>
                    <a:pt x="1429" y="56"/>
                  </a:lnTo>
                  <a:lnTo>
                    <a:pt x="1401" y="65"/>
                  </a:lnTo>
                  <a:lnTo>
                    <a:pt x="1376" y="74"/>
                  </a:lnTo>
                  <a:lnTo>
                    <a:pt x="1351" y="84"/>
                  </a:lnTo>
                  <a:lnTo>
                    <a:pt x="1310" y="102"/>
                  </a:lnTo>
                  <a:lnTo>
                    <a:pt x="1271" y="122"/>
                  </a:lnTo>
                  <a:lnTo>
                    <a:pt x="1229" y="145"/>
                  </a:lnTo>
                  <a:lnTo>
                    <a:pt x="1189" y="169"/>
                  </a:lnTo>
                  <a:lnTo>
                    <a:pt x="1147" y="196"/>
                  </a:lnTo>
                  <a:lnTo>
                    <a:pt x="1105" y="225"/>
                  </a:lnTo>
                  <a:lnTo>
                    <a:pt x="1064" y="255"/>
                  </a:lnTo>
                  <a:lnTo>
                    <a:pt x="1022" y="287"/>
                  </a:lnTo>
                  <a:lnTo>
                    <a:pt x="980" y="321"/>
                  </a:lnTo>
                  <a:lnTo>
                    <a:pt x="939" y="355"/>
                  </a:lnTo>
                  <a:lnTo>
                    <a:pt x="897" y="392"/>
                  </a:lnTo>
                  <a:lnTo>
                    <a:pt x="855" y="430"/>
                  </a:lnTo>
                  <a:lnTo>
                    <a:pt x="814" y="469"/>
                  </a:lnTo>
                  <a:lnTo>
                    <a:pt x="773" y="508"/>
                  </a:lnTo>
                  <a:lnTo>
                    <a:pt x="734" y="549"/>
                  </a:lnTo>
                  <a:lnTo>
                    <a:pt x="694" y="590"/>
                  </a:lnTo>
                  <a:lnTo>
                    <a:pt x="654" y="631"/>
                  </a:lnTo>
                  <a:lnTo>
                    <a:pt x="616" y="673"/>
                  </a:lnTo>
                  <a:lnTo>
                    <a:pt x="579" y="716"/>
                  </a:lnTo>
                  <a:lnTo>
                    <a:pt x="541" y="759"/>
                  </a:lnTo>
                  <a:lnTo>
                    <a:pt x="506" y="801"/>
                  </a:lnTo>
                  <a:lnTo>
                    <a:pt x="471" y="844"/>
                  </a:lnTo>
                  <a:lnTo>
                    <a:pt x="437" y="887"/>
                  </a:lnTo>
                  <a:lnTo>
                    <a:pt x="404" y="930"/>
                  </a:lnTo>
                  <a:lnTo>
                    <a:pt x="372" y="971"/>
                  </a:lnTo>
                  <a:lnTo>
                    <a:pt x="342" y="1013"/>
                  </a:lnTo>
                  <a:lnTo>
                    <a:pt x="314" y="1054"/>
                  </a:lnTo>
                  <a:lnTo>
                    <a:pt x="286" y="1094"/>
                  </a:lnTo>
                  <a:lnTo>
                    <a:pt x="260" y="1133"/>
                  </a:lnTo>
                  <a:lnTo>
                    <a:pt x="236" y="1171"/>
                  </a:lnTo>
                  <a:lnTo>
                    <a:pt x="213" y="1209"/>
                  </a:lnTo>
                  <a:lnTo>
                    <a:pt x="192" y="1245"/>
                  </a:lnTo>
                  <a:lnTo>
                    <a:pt x="183" y="1260"/>
                  </a:lnTo>
                  <a:lnTo>
                    <a:pt x="175" y="1278"/>
                  </a:lnTo>
                  <a:lnTo>
                    <a:pt x="166" y="1299"/>
                  </a:lnTo>
                  <a:lnTo>
                    <a:pt x="157" y="1320"/>
                  </a:lnTo>
                  <a:lnTo>
                    <a:pt x="137" y="1369"/>
                  </a:lnTo>
                  <a:lnTo>
                    <a:pt x="118" y="1424"/>
                  </a:lnTo>
                  <a:lnTo>
                    <a:pt x="100" y="1484"/>
                  </a:lnTo>
                  <a:lnTo>
                    <a:pt x="81" y="1548"/>
                  </a:lnTo>
                  <a:lnTo>
                    <a:pt x="64" y="1615"/>
                  </a:lnTo>
                  <a:lnTo>
                    <a:pt x="48" y="1685"/>
                  </a:lnTo>
                  <a:lnTo>
                    <a:pt x="40" y="1721"/>
                  </a:lnTo>
                  <a:lnTo>
                    <a:pt x="33" y="1756"/>
                  </a:lnTo>
                  <a:lnTo>
                    <a:pt x="26" y="1793"/>
                  </a:lnTo>
                  <a:lnTo>
                    <a:pt x="21" y="1829"/>
                  </a:lnTo>
                  <a:lnTo>
                    <a:pt x="16" y="1864"/>
                  </a:lnTo>
                  <a:lnTo>
                    <a:pt x="11" y="1901"/>
                  </a:lnTo>
                  <a:lnTo>
                    <a:pt x="7" y="1936"/>
                  </a:lnTo>
                  <a:lnTo>
                    <a:pt x="4" y="1971"/>
                  </a:lnTo>
                  <a:lnTo>
                    <a:pt x="2" y="2005"/>
                  </a:lnTo>
                  <a:lnTo>
                    <a:pt x="0" y="2040"/>
                  </a:lnTo>
                  <a:lnTo>
                    <a:pt x="0" y="2073"/>
                  </a:lnTo>
                  <a:lnTo>
                    <a:pt x="0" y="2105"/>
                  </a:lnTo>
                  <a:lnTo>
                    <a:pt x="1" y="2136"/>
                  </a:lnTo>
                  <a:lnTo>
                    <a:pt x="3" y="2167"/>
                  </a:lnTo>
                  <a:lnTo>
                    <a:pt x="7" y="2196"/>
                  </a:lnTo>
                  <a:lnTo>
                    <a:pt x="11" y="22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3C3E710-C36A-40A6-A295-0774968D84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88156" y="5436964"/>
              <a:ext cx="338484" cy="345804"/>
            </a:xfrm>
            <a:custGeom>
              <a:avLst/>
              <a:gdLst>
                <a:gd name="T0" fmla="*/ 2533 w 2599"/>
                <a:gd name="T1" fmla="*/ 2602 h 2650"/>
                <a:gd name="T2" fmla="*/ 2554 w 2599"/>
                <a:gd name="T3" fmla="*/ 2563 h 2650"/>
                <a:gd name="T4" fmla="*/ 2570 w 2599"/>
                <a:gd name="T5" fmla="*/ 2518 h 2650"/>
                <a:gd name="T6" fmla="*/ 2582 w 2599"/>
                <a:gd name="T7" fmla="*/ 2468 h 2650"/>
                <a:gd name="T8" fmla="*/ 2591 w 2599"/>
                <a:gd name="T9" fmla="*/ 2377 h 2650"/>
                <a:gd name="T10" fmla="*/ 2593 w 2599"/>
                <a:gd name="T11" fmla="*/ 2267 h 2650"/>
                <a:gd name="T12" fmla="*/ 2591 w 2599"/>
                <a:gd name="T13" fmla="*/ 2111 h 2650"/>
                <a:gd name="T14" fmla="*/ 2597 w 2599"/>
                <a:gd name="T15" fmla="*/ 1921 h 2650"/>
                <a:gd name="T16" fmla="*/ 2598 w 2599"/>
                <a:gd name="T17" fmla="*/ 1742 h 2650"/>
                <a:gd name="T18" fmla="*/ 2549 w 2599"/>
                <a:gd name="T19" fmla="*/ 624 h 2650"/>
                <a:gd name="T20" fmla="*/ 2547 w 2599"/>
                <a:gd name="T21" fmla="*/ 430 h 2650"/>
                <a:gd name="T22" fmla="*/ 2546 w 2599"/>
                <a:gd name="T23" fmla="*/ 295 h 2650"/>
                <a:gd name="T24" fmla="*/ 2538 w 2599"/>
                <a:gd name="T25" fmla="*/ 200 h 2650"/>
                <a:gd name="T26" fmla="*/ 2523 w 2599"/>
                <a:gd name="T27" fmla="*/ 118 h 2650"/>
                <a:gd name="T28" fmla="*/ 2494 w 2599"/>
                <a:gd name="T29" fmla="*/ 53 h 2650"/>
                <a:gd name="T30" fmla="*/ 2450 w 2599"/>
                <a:gd name="T31" fmla="*/ 13 h 2650"/>
                <a:gd name="T32" fmla="*/ 2387 w 2599"/>
                <a:gd name="T33" fmla="*/ 0 h 2650"/>
                <a:gd name="T34" fmla="*/ 2301 w 2599"/>
                <a:gd name="T35" fmla="*/ 24 h 2650"/>
                <a:gd name="T36" fmla="*/ 2188 w 2599"/>
                <a:gd name="T37" fmla="*/ 87 h 2650"/>
                <a:gd name="T38" fmla="*/ 525 w 2599"/>
                <a:gd name="T39" fmla="*/ 1161 h 2650"/>
                <a:gd name="T40" fmla="*/ 454 w 2599"/>
                <a:gd name="T41" fmla="*/ 1214 h 2650"/>
                <a:gd name="T42" fmla="*/ 378 w 2599"/>
                <a:gd name="T43" fmla="*/ 1267 h 2650"/>
                <a:gd name="T44" fmla="*/ 298 w 2599"/>
                <a:gd name="T45" fmla="*/ 1323 h 2650"/>
                <a:gd name="T46" fmla="*/ 261 w 2599"/>
                <a:gd name="T47" fmla="*/ 1350 h 2650"/>
                <a:gd name="T48" fmla="*/ 73 w 2599"/>
                <a:gd name="T49" fmla="*/ 1522 h 2650"/>
                <a:gd name="T50" fmla="*/ 33 w 2599"/>
                <a:gd name="T51" fmla="*/ 1562 h 2650"/>
                <a:gd name="T52" fmla="*/ 8 w 2599"/>
                <a:gd name="T53" fmla="*/ 1596 h 2650"/>
                <a:gd name="T54" fmla="*/ 0 w 2599"/>
                <a:gd name="T55" fmla="*/ 1627 h 2650"/>
                <a:gd name="T56" fmla="*/ 7 w 2599"/>
                <a:gd name="T57" fmla="*/ 1656 h 2650"/>
                <a:gd name="T58" fmla="*/ 33 w 2599"/>
                <a:gd name="T59" fmla="*/ 1685 h 2650"/>
                <a:gd name="T60" fmla="*/ 75 w 2599"/>
                <a:gd name="T61" fmla="*/ 1717 h 2650"/>
                <a:gd name="T62" fmla="*/ 163 w 2599"/>
                <a:gd name="T63" fmla="*/ 1767 h 2650"/>
                <a:gd name="T64" fmla="*/ 363 w 2599"/>
                <a:gd name="T65" fmla="*/ 1872 h 2650"/>
                <a:gd name="T66" fmla="*/ 540 w 2599"/>
                <a:gd name="T67" fmla="*/ 1956 h 2650"/>
                <a:gd name="T68" fmla="*/ 650 w 2599"/>
                <a:gd name="T69" fmla="*/ 2001 h 2650"/>
                <a:gd name="T70" fmla="*/ 765 w 2599"/>
                <a:gd name="T71" fmla="*/ 2041 h 2650"/>
                <a:gd name="T72" fmla="*/ 929 w 2599"/>
                <a:gd name="T73" fmla="*/ 2098 h 2650"/>
                <a:gd name="T74" fmla="*/ 1256 w 2599"/>
                <a:gd name="T75" fmla="*/ 2224 h 2650"/>
                <a:gd name="T76" fmla="*/ 1666 w 2599"/>
                <a:gd name="T77" fmla="*/ 2382 h 2650"/>
                <a:gd name="T78" fmla="*/ 2067 w 2599"/>
                <a:gd name="T79" fmla="*/ 2532 h 2650"/>
                <a:gd name="T80" fmla="*/ 2284 w 2599"/>
                <a:gd name="T81" fmla="*/ 2607 h 2650"/>
                <a:gd name="T82" fmla="*/ 2400 w 2599"/>
                <a:gd name="T83" fmla="*/ 2640 h 2650"/>
                <a:gd name="T84" fmla="*/ 2464 w 2599"/>
                <a:gd name="T85" fmla="*/ 2650 h 2650"/>
                <a:gd name="T86" fmla="*/ 2499 w 2599"/>
                <a:gd name="T87" fmla="*/ 264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9" h="2650">
                  <a:moveTo>
                    <a:pt x="2515" y="2623"/>
                  </a:moveTo>
                  <a:lnTo>
                    <a:pt x="2524" y="2612"/>
                  </a:lnTo>
                  <a:lnTo>
                    <a:pt x="2533" y="2602"/>
                  </a:lnTo>
                  <a:lnTo>
                    <a:pt x="2540" y="2590"/>
                  </a:lnTo>
                  <a:lnTo>
                    <a:pt x="2548" y="2577"/>
                  </a:lnTo>
                  <a:lnTo>
                    <a:pt x="2554" y="2563"/>
                  </a:lnTo>
                  <a:lnTo>
                    <a:pt x="2561" y="2548"/>
                  </a:lnTo>
                  <a:lnTo>
                    <a:pt x="2566" y="2533"/>
                  </a:lnTo>
                  <a:lnTo>
                    <a:pt x="2570" y="2518"/>
                  </a:lnTo>
                  <a:lnTo>
                    <a:pt x="2574" y="2502"/>
                  </a:lnTo>
                  <a:lnTo>
                    <a:pt x="2579" y="2485"/>
                  </a:lnTo>
                  <a:lnTo>
                    <a:pt x="2582" y="2468"/>
                  </a:lnTo>
                  <a:lnTo>
                    <a:pt x="2584" y="2450"/>
                  </a:lnTo>
                  <a:lnTo>
                    <a:pt x="2588" y="2414"/>
                  </a:lnTo>
                  <a:lnTo>
                    <a:pt x="2591" y="2377"/>
                  </a:lnTo>
                  <a:lnTo>
                    <a:pt x="2593" y="2340"/>
                  </a:lnTo>
                  <a:lnTo>
                    <a:pt x="2594" y="2303"/>
                  </a:lnTo>
                  <a:lnTo>
                    <a:pt x="2593" y="2267"/>
                  </a:lnTo>
                  <a:lnTo>
                    <a:pt x="2593" y="2232"/>
                  </a:lnTo>
                  <a:lnTo>
                    <a:pt x="2591" y="2166"/>
                  </a:lnTo>
                  <a:lnTo>
                    <a:pt x="2591" y="2111"/>
                  </a:lnTo>
                  <a:lnTo>
                    <a:pt x="2594" y="2046"/>
                  </a:lnTo>
                  <a:lnTo>
                    <a:pt x="2596" y="1982"/>
                  </a:lnTo>
                  <a:lnTo>
                    <a:pt x="2597" y="1921"/>
                  </a:lnTo>
                  <a:lnTo>
                    <a:pt x="2598" y="1862"/>
                  </a:lnTo>
                  <a:lnTo>
                    <a:pt x="2599" y="1802"/>
                  </a:lnTo>
                  <a:lnTo>
                    <a:pt x="2598" y="1742"/>
                  </a:lnTo>
                  <a:lnTo>
                    <a:pt x="2596" y="1679"/>
                  </a:lnTo>
                  <a:lnTo>
                    <a:pt x="2594" y="1615"/>
                  </a:lnTo>
                  <a:lnTo>
                    <a:pt x="2549" y="624"/>
                  </a:lnTo>
                  <a:lnTo>
                    <a:pt x="2547" y="563"/>
                  </a:lnTo>
                  <a:lnTo>
                    <a:pt x="2547" y="497"/>
                  </a:lnTo>
                  <a:lnTo>
                    <a:pt x="2547" y="430"/>
                  </a:lnTo>
                  <a:lnTo>
                    <a:pt x="2547" y="361"/>
                  </a:lnTo>
                  <a:lnTo>
                    <a:pt x="2547" y="328"/>
                  </a:lnTo>
                  <a:lnTo>
                    <a:pt x="2546" y="295"/>
                  </a:lnTo>
                  <a:lnTo>
                    <a:pt x="2543" y="262"/>
                  </a:lnTo>
                  <a:lnTo>
                    <a:pt x="2541" y="231"/>
                  </a:lnTo>
                  <a:lnTo>
                    <a:pt x="2538" y="200"/>
                  </a:lnTo>
                  <a:lnTo>
                    <a:pt x="2535" y="171"/>
                  </a:lnTo>
                  <a:lnTo>
                    <a:pt x="2530" y="143"/>
                  </a:lnTo>
                  <a:lnTo>
                    <a:pt x="2523" y="118"/>
                  </a:lnTo>
                  <a:lnTo>
                    <a:pt x="2515" y="94"/>
                  </a:lnTo>
                  <a:lnTo>
                    <a:pt x="2506" y="73"/>
                  </a:lnTo>
                  <a:lnTo>
                    <a:pt x="2494" y="53"/>
                  </a:lnTo>
                  <a:lnTo>
                    <a:pt x="2483" y="36"/>
                  </a:lnTo>
                  <a:lnTo>
                    <a:pt x="2468" y="24"/>
                  </a:lnTo>
                  <a:lnTo>
                    <a:pt x="2450" y="13"/>
                  </a:lnTo>
                  <a:lnTo>
                    <a:pt x="2432" y="4"/>
                  </a:lnTo>
                  <a:lnTo>
                    <a:pt x="2411" y="1"/>
                  </a:lnTo>
                  <a:lnTo>
                    <a:pt x="2387" y="0"/>
                  </a:lnTo>
                  <a:lnTo>
                    <a:pt x="2361" y="4"/>
                  </a:lnTo>
                  <a:lnTo>
                    <a:pt x="2333" y="12"/>
                  </a:lnTo>
                  <a:lnTo>
                    <a:pt x="2301" y="24"/>
                  </a:lnTo>
                  <a:lnTo>
                    <a:pt x="2267" y="40"/>
                  </a:lnTo>
                  <a:lnTo>
                    <a:pt x="2228" y="61"/>
                  </a:lnTo>
                  <a:lnTo>
                    <a:pt x="2188" y="87"/>
                  </a:lnTo>
                  <a:lnTo>
                    <a:pt x="2144" y="118"/>
                  </a:lnTo>
                  <a:lnTo>
                    <a:pt x="550" y="1142"/>
                  </a:lnTo>
                  <a:lnTo>
                    <a:pt x="525" y="1161"/>
                  </a:lnTo>
                  <a:lnTo>
                    <a:pt x="501" y="1179"/>
                  </a:lnTo>
                  <a:lnTo>
                    <a:pt x="477" y="1197"/>
                  </a:lnTo>
                  <a:lnTo>
                    <a:pt x="454" y="1214"/>
                  </a:lnTo>
                  <a:lnTo>
                    <a:pt x="429" y="1231"/>
                  </a:lnTo>
                  <a:lnTo>
                    <a:pt x="403" y="1249"/>
                  </a:lnTo>
                  <a:lnTo>
                    <a:pt x="378" y="1267"/>
                  </a:lnTo>
                  <a:lnTo>
                    <a:pt x="351" y="1286"/>
                  </a:lnTo>
                  <a:lnTo>
                    <a:pt x="321" y="1307"/>
                  </a:lnTo>
                  <a:lnTo>
                    <a:pt x="298" y="1323"/>
                  </a:lnTo>
                  <a:lnTo>
                    <a:pt x="286" y="1331"/>
                  </a:lnTo>
                  <a:lnTo>
                    <a:pt x="274" y="1340"/>
                  </a:lnTo>
                  <a:lnTo>
                    <a:pt x="261" y="1350"/>
                  </a:lnTo>
                  <a:lnTo>
                    <a:pt x="246" y="1363"/>
                  </a:lnTo>
                  <a:lnTo>
                    <a:pt x="148" y="1453"/>
                  </a:lnTo>
                  <a:lnTo>
                    <a:pt x="73" y="1522"/>
                  </a:lnTo>
                  <a:lnTo>
                    <a:pt x="58" y="1537"/>
                  </a:lnTo>
                  <a:lnTo>
                    <a:pt x="44" y="1549"/>
                  </a:lnTo>
                  <a:lnTo>
                    <a:pt x="33" y="1562"/>
                  </a:lnTo>
                  <a:lnTo>
                    <a:pt x="23" y="1575"/>
                  </a:lnTo>
                  <a:lnTo>
                    <a:pt x="15" y="1586"/>
                  </a:lnTo>
                  <a:lnTo>
                    <a:pt x="8" y="1596"/>
                  </a:lnTo>
                  <a:lnTo>
                    <a:pt x="4" y="1607"/>
                  </a:lnTo>
                  <a:lnTo>
                    <a:pt x="1" y="1618"/>
                  </a:lnTo>
                  <a:lnTo>
                    <a:pt x="0" y="1627"/>
                  </a:lnTo>
                  <a:lnTo>
                    <a:pt x="1" y="1637"/>
                  </a:lnTo>
                  <a:lnTo>
                    <a:pt x="3" y="1647"/>
                  </a:lnTo>
                  <a:lnTo>
                    <a:pt x="7" y="1656"/>
                  </a:lnTo>
                  <a:lnTo>
                    <a:pt x="14" y="1666"/>
                  </a:lnTo>
                  <a:lnTo>
                    <a:pt x="22" y="1676"/>
                  </a:lnTo>
                  <a:lnTo>
                    <a:pt x="33" y="1685"/>
                  </a:lnTo>
                  <a:lnTo>
                    <a:pt x="44" y="1695"/>
                  </a:lnTo>
                  <a:lnTo>
                    <a:pt x="59" y="1705"/>
                  </a:lnTo>
                  <a:lnTo>
                    <a:pt x="75" y="1717"/>
                  </a:lnTo>
                  <a:lnTo>
                    <a:pt x="95" y="1729"/>
                  </a:lnTo>
                  <a:lnTo>
                    <a:pt x="115" y="1741"/>
                  </a:lnTo>
                  <a:lnTo>
                    <a:pt x="163" y="1767"/>
                  </a:lnTo>
                  <a:lnTo>
                    <a:pt x="220" y="1799"/>
                  </a:lnTo>
                  <a:lnTo>
                    <a:pt x="292" y="1836"/>
                  </a:lnTo>
                  <a:lnTo>
                    <a:pt x="363" y="1872"/>
                  </a:lnTo>
                  <a:lnTo>
                    <a:pt x="434" y="1908"/>
                  </a:lnTo>
                  <a:lnTo>
                    <a:pt x="505" y="1940"/>
                  </a:lnTo>
                  <a:lnTo>
                    <a:pt x="540" y="1956"/>
                  </a:lnTo>
                  <a:lnTo>
                    <a:pt x="577" y="1972"/>
                  </a:lnTo>
                  <a:lnTo>
                    <a:pt x="613" y="1987"/>
                  </a:lnTo>
                  <a:lnTo>
                    <a:pt x="650" y="2001"/>
                  </a:lnTo>
                  <a:lnTo>
                    <a:pt x="688" y="2015"/>
                  </a:lnTo>
                  <a:lnTo>
                    <a:pt x="725" y="2028"/>
                  </a:lnTo>
                  <a:lnTo>
                    <a:pt x="765" y="2041"/>
                  </a:lnTo>
                  <a:lnTo>
                    <a:pt x="803" y="2054"/>
                  </a:lnTo>
                  <a:lnTo>
                    <a:pt x="855" y="2071"/>
                  </a:lnTo>
                  <a:lnTo>
                    <a:pt x="929" y="2098"/>
                  </a:lnTo>
                  <a:lnTo>
                    <a:pt x="1023" y="2134"/>
                  </a:lnTo>
                  <a:lnTo>
                    <a:pt x="1133" y="2176"/>
                  </a:lnTo>
                  <a:lnTo>
                    <a:pt x="1256" y="2224"/>
                  </a:lnTo>
                  <a:lnTo>
                    <a:pt x="1389" y="2274"/>
                  </a:lnTo>
                  <a:lnTo>
                    <a:pt x="1526" y="2328"/>
                  </a:lnTo>
                  <a:lnTo>
                    <a:pt x="1666" y="2382"/>
                  </a:lnTo>
                  <a:lnTo>
                    <a:pt x="1805" y="2435"/>
                  </a:lnTo>
                  <a:lnTo>
                    <a:pt x="1941" y="2485"/>
                  </a:lnTo>
                  <a:lnTo>
                    <a:pt x="2067" y="2532"/>
                  </a:lnTo>
                  <a:lnTo>
                    <a:pt x="2183" y="2573"/>
                  </a:lnTo>
                  <a:lnTo>
                    <a:pt x="2236" y="2591"/>
                  </a:lnTo>
                  <a:lnTo>
                    <a:pt x="2284" y="2607"/>
                  </a:lnTo>
                  <a:lnTo>
                    <a:pt x="2328" y="2620"/>
                  </a:lnTo>
                  <a:lnTo>
                    <a:pt x="2367" y="2631"/>
                  </a:lnTo>
                  <a:lnTo>
                    <a:pt x="2400" y="2640"/>
                  </a:lnTo>
                  <a:lnTo>
                    <a:pt x="2428" y="2646"/>
                  </a:lnTo>
                  <a:lnTo>
                    <a:pt x="2449" y="2650"/>
                  </a:lnTo>
                  <a:lnTo>
                    <a:pt x="2464" y="2650"/>
                  </a:lnTo>
                  <a:lnTo>
                    <a:pt x="2488" y="2648"/>
                  </a:lnTo>
                  <a:lnTo>
                    <a:pt x="2494" y="2646"/>
                  </a:lnTo>
                  <a:lnTo>
                    <a:pt x="2499" y="2640"/>
                  </a:lnTo>
                  <a:lnTo>
                    <a:pt x="2515" y="26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013C981-113B-4D03-8E08-7279A8F947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22837" y="5352392"/>
              <a:ext cx="563531" cy="528769"/>
            </a:xfrm>
            <a:custGeom>
              <a:avLst/>
              <a:gdLst>
                <a:gd name="T0" fmla="*/ 101 w 4313"/>
                <a:gd name="T1" fmla="*/ 1571 h 4049"/>
                <a:gd name="T2" fmla="*/ 126 w 4313"/>
                <a:gd name="T3" fmla="*/ 1669 h 4049"/>
                <a:gd name="T4" fmla="*/ 171 w 4313"/>
                <a:gd name="T5" fmla="*/ 1827 h 4049"/>
                <a:gd name="T6" fmla="*/ 191 w 4313"/>
                <a:gd name="T7" fmla="*/ 1918 h 4049"/>
                <a:gd name="T8" fmla="*/ 215 w 4313"/>
                <a:gd name="T9" fmla="*/ 2078 h 4049"/>
                <a:gd name="T10" fmla="*/ 228 w 4313"/>
                <a:gd name="T11" fmla="*/ 2235 h 4049"/>
                <a:gd name="T12" fmla="*/ 240 w 4313"/>
                <a:gd name="T13" fmla="*/ 2390 h 4049"/>
                <a:gd name="T14" fmla="*/ 456 w 4313"/>
                <a:gd name="T15" fmla="*/ 3838 h 4049"/>
                <a:gd name="T16" fmla="*/ 479 w 4313"/>
                <a:gd name="T17" fmla="*/ 3930 h 4049"/>
                <a:gd name="T18" fmla="*/ 505 w 4313"/>
                <a:gd name="T19" fmla="*/ 3993 h 4049"/>
                <a:gd name="T20" fmla="*/ 522 w 4313"/>
                <a:gd name="T21" fmla="*/ 4014 h 4049"/>
                <a:gd name="T22" fmla="*/ 543 w 4313"/>
                <a:gd name="T23" fmla="*/ 4030 h 4049"/>
                <a:gd name="T24" fmla="*/ 567 w 4313"/>
                <a:gd name="T25" fmla="*/ 4041 h 4049"/>
                <a:gd name="T26" fmla="*/ 595 w 4313"/>
                <a:gd name="T27" fmla="*/ 4047 h 4049"/>
                <a:gd name="T28" fmla="*/ 681 w 4313"/>
                <a:gd name="T29" fmla="*/ 4048 h 4049"/>
                <a:gd name="T30" fmla="*/ 810 w 4313"/>
                <a:gd name="T31" fmla="*/ 4036 h 4049"/>
                <a:gd name="T32" fmla="*/ 956 w 4313"/>
                <a:gd name="T33" fmla="*/ 4014 h 4049"/>
                <a:gd name="T34" fmla="*/ 1228 w 4313"/>
                <a:gd name="T35" fmla="*/ 3962 h 4049"/>
                <a:gd name="T36" fmla="*/ 1587 w 4313"/>
                <a:gd name="T37" fmla="*/ 3885 h 4049"/>
                <a:gd name="T38" fmla="*/ 1965 w 4313"/>
                <a:gd name="T39" fmla="*/ 3810 h 4049"/>
                <a:gd name="T40" fmla="*/ 2155 w 4313"/>
                <a:gd name="T41" fmla="*/ 3778 h 4049"/>
                <a:gd name="T42" fmla="*/ 2342 w 4313"/>
                <a:gd name="T43" fmla="*/ 3752 h 4049"/>
                <a:gd name="T44" fmla="*/ 2518 w 4313"/>
                <a:gd name="T45" fmla="*/ 3734 h 4049"/>
                <a:gd name="T46" fmla="*/ 2688 w 4313"/>
                <a:gd name="T47" fmla="*/ 3712 h 4049"/>
                <a:gd name="T48" fmla="*/ 2865 w 4313"/>
                <a:gd name="T49" fmla="*/ 3681 h 4049"/>
                <a:gd name="T50" fmla="*/ 3045 w 4313"/>
                <a:gd name="T51" fmla="*/ 3646 h 4049"/>
                <a:gd name="T52" fmla="*/ 3221 w 4313"/>
                <a:gd name="T53" fmla="*/ 3612 h 4049"/>
                <a:gd name="T54" fmla="*/ 3390 w 4313"/>
                <a:gd name="T55" fmla="*/ 3583 h 4049"/>
                <a:gd name="T56" fmla="*/ 4299 w 4313"/>
                <a:gd name="T57" fmla="*/ 3430 h 4049"/>
                <a:gd name="T58" fmla="*/ 4309 w 4313"/>
                <a:gd name="T59" fmla="*/ 3349 h 4049"/>
                <a:gd name="T60" fmla="*/ 4313 w 4313"/>
                <a:gd name="T61" fmla="*/ 3191 h 4049"/>
                <a:gd name="T62" fmla="*/ 4308 w 4313"/>
                <a:gd name="T63" fmla="*/ 3010 h 4049"/>
                <a:gd name="T64" fmla="*/ 4295 w 4313"/>
                <a:gd name="T65" fmla="*/ 2829 h 4049"/>
                <a:gd name="T66" fmla="*/ 4277 w 4313"/>
                <a:gd name="T67" fmla="*/ 2673 h 4049"/>
                <a:gd name="T68" fmla="*/ 4232 w 4313"/>
                <a:gd name="T69" fmla="*/ 2424 h 4049"/>
                <a:gd name="T70" fmla="*/ 4141 w 4313"/>
                <a:gd name="T71" fmla="*/ 1964 h 4049"/>
                <a:gd name="T72" fmla="*/ 4028 w 4313"/>
                <a:gd name="T73" fmla="*/ 1409 h 4049"/>
                <a:gd name="T74" fmla="*/ 3909 w 4313"/>
                <a:gd name="T75" fmla="*/ 859 h 4049"/>
                <a:gd name="T76" fmla="*/ 3804 w 4313"/>
                <a:gd name="T77" fmla="*/ 405 h 4049"/>
                <a:gd name="T78" fmla="*/ 3763 w 4313"/>
                <a:gd name="T79" fmla="*/ 247 h 4049"/>
                <a:gd name="T80" fmla="*/ 3689 w 4313"/>
                <a:gd name="T81" fmla="*/ 32 h 4049"/>
                <a:gd name="T82" fmla="*/ 3681 w 4313"/>
                <a:gd name="T83" fmla="*/ 19 h 4049"/>
                <a:gd name="T84" fmla="*/ 3571 w 4313"/>
                <a:gd name="T85" fmla="*/ 0 h 4049"/>
                <a:gd name="T86" fmla="*/ 3358 w 4313"/>
                <a:gd name="T87" fmla="*/ 9 h 4049"/>
                <a:gd name="T88" fmla="*/ 3066 w 4313"/>
                <a:gd name="T89" fmla="*/ 39 h 4049"/>
                <a:gd name="T90" fmla="*/ 2721 w 4313"/>
                <a:gd name="T91" fmla="*/ 86 h 4049"/>
                <a:gd name="T92" fmla="*/ 2345 w 4313"/>
                <a:gd name="T93" fmla="*/ 144 h 4049"/>
                <a:gd name="T94" fmla="*/ 1719 w 4313"/>
                <a:gd name="T95" fmla="*/ 251 h 4049"/>
                <a:gd name="T96" fmla="*/ 1109 w 4313"/>
                <a:gd name="T97" fmla="*/ 365 h 4049"/>
                <a:gd name="T98" fmla="*/ 838 w 4313"/>
                <a:gd name="T99" fmla="*/ 420 h 4049"/>
                <a:gd name="T100" fmla="*/ 759 w 4313"/>
                <a:gd name="T101" fmla="*/ 441 h 4049"/>
                <a:gd name="T102" fmla="*/ 622 w 4313"/>
                <a:gd name="T103" fmla="*/ 464 h 4049"/>
                <a:gd name="T104" fmla="*/ 455 w 4313"/>
                <a:gd name="T105" fmla="*/ 483 h 4049"/>
                <a:gd name="T106" fmla="*/ 291 w 4313"/>
                <a:gd name="T107" fmla="*/ 505 h 4049"/>
                <a:gd name="T108" fmla="*/ 213 w 4313"/>
                <a:gd name="T109" fmla="*/ 522 h 4049"/>
                <a:gd name="T110" fmla="*/ 137 w 4313"/>
                <a:gd name="T111" fmla="*/ 543 h 4049"/>
                <a:gd name="T112" fmla="*/ 66 w 4313"/>
                <a:gd name="T113" fmla="*/ 573 h 4049"/>
                <a:gd name="T114" fmla="*/ 0 w 4313"/>
                <a:gd name="T115" fmla="*/ 612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13" h="4049">
                  <a:moveTo>
                    <a:pt x="93" y="1523"/>
                  </a:moveTo>
                  <a:lnTo>
                    <a:pt x="97" y="1547"/>
                  </a:lnTo>
                  <a:lnTo>
                    <a:pt x="101" y="1571"/>
                  </a:lnTo>
                  <a:lnTo>
                    <a:pt x="107" y="1595"/>
                  </a:lnTo>
                  <a:lnTo>
                    <a:pt x="113" y="1620"/>
                  </a:lnTo>
                  <a:lnTo>
                    <a:pt x="126" y="1669"/>
                  </a:lnTo>
                  <a:lnTo>
                    <a:pt x="141" y="1719"/>
                  </a:lnTo>
                  <a:lnTo>
                    <a:pt x="156" y="1772"/>
                  </a:lnTo>
                  <a:lnTo>
                    <a:pt x="171" y="1827"/>
                  </a:lnTo>
                  <a:lnTo>
                    <a:pt x="177" y="1856"/>
                  </a:lnTo>
                  <a:lnTo>
                    <a:pt x="185" y="1886"/>
                  </a:lnTo>
                  <a:lnTo>
                    <a:pt x="191" y="1918"/>
                  </a:lnTo>
                  <a:lnTo>
                    <a:pt x="197" y="1950"/>
                  </a:lnTo>
                  <a:lnTo>
                    <a:pt x="207" y="2018"/>
                  </a:lnTo>
                  <a:lnTo>
                    <a:pt x="215" y="2078"/>
                  </a:lnTo>
                  <a:lnTo>
                    <a:pt x="220" y="2133"/>
                  </a:lnTo>
                  <a:lnTo>
                    <a:pt x="224" y="2185"/>
                  </a:lnTo>
                  <a:lnTo>
                    <a:pt x="228" y="2235"/>
                  </a:lnTo>
                  <a:lnTo>
                    <a:pt x="231" y="2284"/>
                  </a:lnTo>
                  <a:lnTo>
                    <a:pt x="235" y="2335"/>
                  </a:lnTo>
                  <a:lnTo>
                    <a:pt x="240" y="2390"/>
                  </a:lnTo>
                  <a:lnTo>
                    <a:pt x="441" y="3758"/>
                  </a:lnTo>
                  <a:lnTo>
                    <a:pt x="449" y="3799"/>
                  </a:lnTo>
                  <a:lnTo>
                    <a:pt x="456" y="3838"/>
                  </a:lnTo>
                  <a:lnTo>
                    <a:pt x="463" y="3872"/>
                  </a:lnTo>
                  <a:lnTo>
                    <a:pt x="470" y="3902"/>
                  </a:lnTo>
                  <a:lnTo>
                    <a:pt x="479" y="3930"/>
                  </a:lnTo>
                  <a:lnTo>
                    <a:pt x="486" y="3953"/>
                  </a:lnTo>
                  <a:lnTo>
                    <a:pt x="496" y="3975"/>
                  </a:lnTo>
                  <a:lnTo>
                    <a:pt x="505" y="3993"/>
                  </a:lnTo>
                  <a:lnTo>
                    <a:pt x="511" y="4000"/>
                  </a:lnTo>
                  <a:lnTo>
                    <a:pt x="517" y="4008"/>
                  </a:lnTo>
                  <a:lnTo>
                    <a:pt x="522" y="4014"/>
                  </a:lnTo>
                  <a:lnTo>
                    <a:pt x="529" y="4021"/>
                  </a:lnTo>
                  <a:lnTo>
                    <a:pt x="536" y="4026"/>
                  </a:lnTo>
                  <a:lnTo>
                    <a:pt x="543" y="4030"/>
                  </a:lnTo>
                  <a:lnTo>
                    <a:pt x="550" y="4034"/>
                  </a:lnTo>
                  <a:lnTo>
                    <a:pt x="559" y="4039"/>
                  </a:lnTo>
                  <a:lnTo>
                    <a:pt x="567" y="4041"/>
                  </a:lnTo>
                  <a:lnTo>
                    <a:pt x="576" y="4044"/>
                  </a:lnTo>
                  <a:lnTo>
                    <a:pt x="585" y="4046"/>
                  </a:lnTo>
                  <a:lnTo>
                    <a:pt x="595" y="4047"/>
                  </a:lnTo>
                  <a:lnTo>
                    <a:pt x="616" y="4049"/>
                  </a:lnTo>
                  <a:lnTo>
                    <a:pt x="641" y="4049"/>
                  </a:lnTo>
                  <a:lnTo>
                    <a:pt x="681" y="4048"/>
                  </a:lnTo>
                  <a:lnTo>
                    <a:pt x="721" y="4045"/>
                  </a:lnTo>
                  <a:lnTo>
                    <a:pt x="765" y="4041"/>
                  </a:lnTo>
                  <a:lnTo>
                    <a:pt x="810" y="4036"/>
                  </a:lnTo>
                  <a:lnTo>
                    <a:pt x="857" y="4029"/>
                  </a:lnTo>
                  <a:lnTo>
                    <a:pt x="906" y="4022"/>
                  </a:lnTo>
                  <a:lnTo>
                    <a:pt x="956" y="4014"/>
                  </a:lnTo>
                  <a:lnTo>
                    <a:pt x="1007" y="4005"/>
                  </a:lnTo>
                  <a:lnTo>
                    <a:pt x="1115" y="3984"/>
                  </a:lnTo>
                  <a:lnTo>
                    <a:pt x="1228" y="3962"/>
                  </a:lnTo>
                  <a:lnTo>
                    <a:pt x="1344" y="3937"/>
                  </a:lnTo>
                  <a:lnTo>
                    <a:pt x="1464" y="3911"/>
                  </a:lnTo>
                  <a:lnTo>
                    <a:pt x="1587" y="3885"/>
                  </a:lnTo>
                  <a:lnTo>
                    <a:pt x="1712" y="3859"/>
                  </a:lnTo>
                  <a:lnTo>
                    <a:pt x="1838" y="3833"/>
                  </a:lnTo>
                  <a:lnTo>
                    <a:pt x="1965" y="3810"/>
                  </a:lnTo>
                  <a:lnTo>
                    <a:pt x="2028" y="3798"/>
                  </a:lnTo>
                  <a:lnTo>
                    <a:pt x="2092" y="3787"/>
                  </a:lnTo>
                  <a:lnTo>
                    <a:pt x="2155" y="3778"/>
                  </a:lnTo>
                  <a:lnTo>
                    <a:pt x="2218" y="3768"/>
                  </a:lnTo>
                  <a:lnTo>
                    <a:pt x="2280" y="3760"/>
                  </a:lnTo>
                  <a:lnTo>
                    <a:pt x="2342" y="3752"/>
                  </a:lnTo>
                  <a:lnTo>
                    <a:pt x="2404" y="3745"/>
                  </a:lnTo>
                  <a:lnTo>
                    <a:pt x="2465" y="3739"/>
                  </a:lnTo>
                  <a:lnTo>
                    <a:pt x="2518" y="3734"/>
                  </a:lnTo>
                  <a:lnTo>
                    <a:pt x="2574" y="3728"/>
                  </a:lnTo>
                  <a:lnTo>
                    <a:pt x="2630" y="3720"/>
                  </a:lnTo>
                  <a:lnTo>
                    <a:pt x="2688" y="3712"/>
                  </a:lnTo>
                  <a:lnTo>
                    <a:pt x="2747" y="3702"/>
                  </a:lnTo>
                  <a:lnTo>
                    <a:pt x="2806" y="3691"/>
                  </a:lnTo>
                  <a:lnTo>
                    <a:pt x="2865" y="3681"/>
                  </a:lnTo>
                  <a:lnTo>
                    <a:pt x="2925" y="3669"/>
                  </a:lnTo>
                  <a:lnTo>
                    <a:pt x="2985" y="3657"/>
                  </a:lnTo>
                  <a:lnTo>
                    <a:pt x="3045" y="3646"/>
                  </a:lnTo>
                  <a:lnTo>
                    <a:pt x="3104" y="3635"/>
                  </a:lnTo>
                  <a:lnTo>
                    <a:pt x="3163" y="3623"/>
                  </a:lnTo>
                  <a:lnTo>
                    <a:pt x="3221" y="3612"/>
                  </a:lnTo>
                  <a:lnTo>
                    <a:pt x="3279" y="3601"/>
                  </a:lnTo>
                  <a:lnTo>
                    <a:pt x="3335" y="3592"/>
                  </a:lnTo>
                  <a:lnTo>
                    <a:pt x="3390" y="3583"/>
                  </a:lnTo>
                  <a:lnTo>
                    <a:pt x="4292" y="3460"/>
                  </a:lnTo>
                  <a:lnTo>
                    <a:pt x="4296" y="3446"/>
                  </a:lnTo>
                  <a:lnTo>
                    <a:pt x="4299" y="3430"/>
                  </a:lnTo>
                  <a:lnTo>
                    <a:pt x="4302" y="3412"/>
                  </a:lnTo>
                  <a:lnTo>
                    <a:pt x="4304" y="3393"/>
                  </a:lnTo>
                  <a:lnTo>
                    <a:pt x="4309" y="3349"/>
                  </a:lnTo>
                  <a:lnTo>
                    <a:pt x="4311" y="3301"/>
                  </a:lnTo>
                  <a:lnTo>
                    <a:pt x="4313" y="3247"/>
                  </a:lnTo>
                  <a:lnTo>
                    <a:pt x="4313" y="3191"/>
                  </a:lnTo>
                  <a:lnTo>
                    <a:pt x="4312" y="3132"/>
                  </a:lnTo>
                  <a:lnTo>
                    <a:pt x="4311" y="3071"/>
                  </a:lnTo>
                  <a:lnTo>
                    <a:pt x="4308" y="3010"/>
                  </a:lnTo>
                  <a:lnTo>
                    <a:pt x="4304" y="2949"/>
                  </a:lnTo>
                  <a:lnTo>
                    <a:pt x="4300" y="2888"/>
                  </a:lnTo>
                  <a:lnTo>
                    <a:pt x="4295" y="2829"/>
                  </a:lnTo>
                  <a:lnTo>
                    <a:pt x="4290" y="2774"/>
                  </a:lnTo>
                  <a:lnTo>
                    <a:pt x="4283" y="2721"/>
                  </a:lnTo>
                  <a:lnTo>
                    <a:pt x="4277" y="2673"/>
                  </a:lnTo>
                  <a:lnTo>
                    <a:pt x="4270" y="2632"/>
                  </a:lnTo>
                  <a:lnTo>
                    <a:pt x="4253" y="2541"/>
                  </a:lnTo>
                  <a:lnTo>
                    <a:pt x="4232" y="2424"/>
                  </a:lnTo>
                  <a:lnTo>
                    <a:pt x="4205" y="2287"/>
                  </a:lnTo>
                  <a:lnTo>
                    <a:pt x="4175" y="2132"/>
                  </a:lnTo>
                  <a:lnTo>
                    <a:pt x="4141" y="1964"/>
                  </a:lnTo>
                  <a:lnTo>
                    <a:pt x="4105" y="1785"/>
                  </a:lnTo>
                  <a:lnTo>
                    <a:pt x="4067" y="1599"/>
                  </a:lnTo>
                  <a:lnTo>
                    <a:pt x="4028" y="1409"/>
                  </a:lnTo>
                  <a:lnTo>
                    <a:pt x="3988" y="1221"/>
                  </a:lnTo>
                  <a:lnTo>
                    <a:pt x="3948" y="1036"/>
                  </a:lnTo>
                  <a:lnTo>
                    <a:pt x="3909" y="859"/>
                  </a:lnTo>
                  <a:lnTo>
                    <a:pt x="3872" y="692"/>
                  </a:lnTo>
                  <a:lnTo>
                    <a:pt x="3837" y="540"/>
                  </a:lnTo>
                  <a:lnTo>
                    <a:pt x="3804" y="405"/>
                  </a:lnTo>
                  <a:lnTo>
                    <a:pt x="3790" y="347"/>
                  </a:lnTo>
                  <a:lnTo>
                    <a:pt x="3776" y="294"/>
                  </a:lnTo>
                  <a:lnTo>
                    <a:pt x="3763" y="247"/>
                  </a:lnTo>
                  <a:lnTo>
                    <a:pt x="3750" y="206"/>
                  </a:lnTo>
                  <a:lnTo>
                    <a:pt x="3692" y="39"/>
                  </a:lnTo>
                  <a:lnTo>
                    <a:pt x="3689" y="32"/>
                  </a:lnTo>
                  <a:lnTo>
                    <a:pt x="3687" y="27"/>
                  </a:lnTo>
                  <a:lnTo>
                    <a:pt x="3684" y="24"/>
                  </a:lnTo>
                  <a:lnTo>
                    <a:pt x="3681" y="19"/>
                  </a:lnTo>
                  <a:lnTo>
                    <a:pt x="3657" y="10"/>
                  </a:lnTo>
                  <a:lnTo>
                    <a:pt x="3620" y="3"/>
                  </a:lnTo>
                  <a:lnTo>
                    <a:pt x="3571" y="0"/>
                  </a:lnTo>
                  <a:lnTo>
                    <a:pt x="3511" y="0"/>
                  </a:lnTo>
                  <a:lnTo>
                    <a:pt x="3439" y="2"/>
                  </a:lnTo>
                  <a:lnTo>
                    <a:pt x="3358" y="9"/>
                  </a:lnTo>
                  <a:lnTo>
                    <a:pt x="3268" y="16"/>
                  </a:lnTo>
                  <a:lnTo>
                    <a:pt x="3171" y="27"/>
                  </a:lnTo>
                  <a:lnTo>
                    <a:pt x="3066" y="39"/>
                  </a:lnTo>
                  <a:lnTo>
                    <a:pt x="2956" y="52"/>
                  </a:lnTo>
                  <a:lnTo>
                    <a:pt x="2841" y="69"/>
                  </a:lnTo>
                  <a:lnTo>
                    <a:pt x="2721" y="86"/>
                  </a:lnTo>
                  <a:lnTo>
                    <a:pt x="2597" y="105"/>
                  </a:lnTo>
                  <a:lnTo>
                    <a:pt x="2472" y="124"/>
                  </a:lnTo>
                  <a:lnTo>
                    <a:pt x="2345" y="144"/>
                  </a:lnTo>
                  <a:lnTo>
                    <a:pt x="2217" y="166"/>
                  </a:lnTo>
                  <a:lnTo>
                    <a:pt x="1964" y="209"/>
                  </a:lnTo>
                  <a:lnTo>
                    <a:pt x="1719" y="251"/>
                  </a:lnTo>
                  <a:lnTo>
                    <a:pt x="1490" y="293"/>
                  </a:lnTo>
                  <a:lnTo>
                    <a:pt x="1284" y="332"/>
                  </a:lnTo>
                  <a:lnTo>
                    <a:pt x="1109" y="365"/>
                  </a:lnTo>
                  <a:lnTo>
                    <a:pt x="971" y="392"/>
                  </a:lnTo>
                  <a:lnTo>
                    <a:pt x="878" y="411"/>
                  </a:lnTo>
                  <a:lnTo>
                    <a:pt x="838" y="420"/>
                  </a:lnTo>
                  <a:lnTo>
                    <a:pt x="812" y="428"/>
                  </a:lnTo>
                  <a:lnTo>
                    <a:pt x="785" y="435"/>
                  </a:lnTo>
                  <a:lnTo>
                    <a:pt x="759" y="441"/>
                  </a:lnTo>
                  <a:lnTo>
                    <a:pt x="732" y="447"/>
                  </a:lnTo>
                  <a:lnTo>
                    <a:pt x="677" y="457"/>
                  </a:lnTo>
                  <a:lnTo>
                    <a:pt x="622" y="464"/>
                  </a:lnTo>
                  <a:lnTo>
                    <a:pt x="566" y="472"/>
                  </a:lnTo>
                  <a:lnTo>
                    <a:pt x="511" y="478"/>
                  </a:lnTo>
                  <a:lnTo>
                    <a:pt x="455" y="483"/>
                  </a:lnTo>
                  <a:lnTo>
                    <a:pt x="400" y="490"/>
                  </a:lnTo>
                  <a:lnTo>
                    <a:pt x="345" y="497"/>
                  </a:lnTo>
                  <a:lnTo>
                    <a:pt x="291" y="505"/>
                  </a:lnTo>
                  <a:lnTo>
                    <a:pt x="264" y="510"/>
                  </a:lnTo>
                  <a:lnTo>
                    <a:pt x="238" y="515"/>
                  </a:lnTo>
                  <a:lnTo>
                    <a:pt x="213" y="522"/>
                  </a:lnTo>
                  <a:lnTo>
                    <a:pt x="187" y="528"/>
                  </a:lnTo>
                  <a:lnTo>
                    <a:pt x="161" y="536"/>
                  </a:lnTo>
                  <a:lnTo>
                    <a:pt x="137" y="543"/>
                  </a:lnTo>
                  <a:lnTo>
                    <a:pt x="113" y="553"/>
                  </a:lnTo>
                  <a:lnTo>
                    <a:pt x="89" y="563"/>
                  </a:lnTo>
                  <a:lnTo>
                    <a:pt x="66" y="573"/>
                  </a:lnTo>
                  <a:lnTo>
                    <a:pt x="44" y="585"/>
                  </a:lnTo>
                  <a:lnTo>
                    <a:pt x="21" y="598"/>
                  </a:lnTo>
                  <a:lnTo>
                    <a:pt x="0" y="612"/>
                  </a:lnTo>
                  <a:lnTo>
                    <a:pt x="93" y="15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958776F-7E61-443E-9106-66A5C76DE8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12138" y="5089462"/>
              <a:ext cx="190283" cy="190284"/>
            </a:xfrm>
            <a:custGeom>
              <a:avLst/>
              <a:gdLst>
                <a:gd name="T0" fmla="*/ 11 w 1453"/>
                <a:gd name="T1" fmla="*/ 726 h 1452"/>
                <a:gd name="T2" fmla="*/ 21 w 1453"/>
                <a:gd name="T3" fmla="*/ 803 h 1452"/>
                <a:gd name="T4" fmla="*/ 44 w 1453"/>
                <a:gd name="T5" fmla="*/ 900 h 1452"/>
                <a:gd name="T6" fmla="*/ 78 w 1453"/>
                <a:gd name="T7" fmla="*/ 994 h 1452"/>
                <a:gd name="T8" fmla="*/ 124 w 1453"/>
                <a:gd name="T9" fmla="*/ 1083 h 1452"/>
                <a:gd name="T10" fmla="*/ 180 w 1453"/>
                <a:gd name="T11" fmla="*/ 1165 h 1452"/>
                <a:gd name="T12" fmla="*/ 244 w 1453"/>
                <a:gd name="T13" fmla="*/ 1240 h 1452"/>
                <a:gd name="T14" fmla="*/ 316 w 1453"/>
                <a:gd name="T15" fmla="*/ 1305 h 1452"/>
                <a:gd name="T16" fmla="*/ 395 w 1453"/>
                <a:gd name="T17" fmla="*/ 1360 h 1452"/>
                <a:gd name="T18" fmla="*/ 480 w 1453"/>
                <a:gd name="T19" fmla="*/ 1403 h 1452"/>
                <a:gd name="T20" fmla="*/ 568 w 1453"/>
                <a:gd name="T21" fmla="*/ 1433 h 1452"/>
                <a:gd name="T22" fmla="*/ 660 w 1453"/>
                <a:gd name="T23" fmla="*/ 1448 h 1452"/>
                <a:gd name="T24" fmla="*/ 783 w 1453"/>
                <a:gd name="T25" fmla="*/ 1452 h 1452"/>
                <a:gd name="T26" fmla="*/ 891 w 1453"/>
                <a:gd name="T27" fmla="*/ 1448 h 1452"/>
                <a:gd name="T28" fmla="*/ 952 w 1453"/>
                <a:gd name="T29" fmla="*/ 1442 h 1452"/>
                <a:gd name="T30" fmla="*/ 1009 w 1453"/>
                <a:gd name="T31" fmla="*/ 1429 h 1452"/>
                <a:gd name="T32" fmla="*/ 1090 w 1453"/>
                <a:gd name="T33" fmla="*/ 1399 h 1452"/>
                <a:gd name="T34" fmla="*/ 1181 w 1453"/>
                <a:gd name="T35" fmla="*/ 1348 h 1452"/>
                <a:gd name="T36" fmla="*/ 1254 w 1453"/>
                <a:gd name="T37" fmla="*/ 1289 h 1452"/>
                <a:gd name="T38" fmla="*/ 1322 w 1453"/>
                <a:gd name="T39" fmla="*/ 1207 h 1452"/>
                <a:gd name="T40" fmla="*/ 1374 w 1453"/>
                <a:gd name="T41" fmla="*/ 1108 h 1452"/>
                <a:gd name="T42" fmla="*/ 1412 w 1453"/>
                <a:gd name="T43" fmla="*/ 997 h 1452"/>
                <a:gd name="T44" fmla="*/ 1439 w 1453"/>
                <a:gd name="T45" fmla="*/ 878 h 1452"/>
                <a:gd name="T46" fmla="*/ 1452 w 1453"/>
                <a:gd name="T47" fmla="*/ 756 h 1452"/>
                <a:gd name="T48" fmla="*/ 1452 w 1453"/>
                <a:gd name="T49" fmla="*/ 633 h 1452"/>
                <a:gd name="T50" fmla="*/ 1441 w 1453"/>
                <a:gd name="T51" fmla="*/ 514 h 1452"/>
                <a:gd name="T52" fmla="*/ 1419 w 1453"/>
                <a:gd name="T53" fmla="*/ 404 h 1452"/>
                <a:gd name="T54" fmla="*/ 1385 w 1453"/>
                <a:gd name="T55" fmla="*/ 305 h 1452"/>
                <a:gd name="T56" fmla="*/ 1341 w 1453"/>
                <a:gd name="T57" fmla="*/ 224 h 1452"/>
                <a:gd name="T58" fmla="*/ 1293 w 1453"/>
                <a:gd name="T59" fmla="*/ 168 h 1452"/>
                <a:gd name="T60" fmla="*/ 1251 w 1453"/>
                <a:gd name="T61" fmla="*/ 134 h 1452"/>
                <a:gd name="T62" fmla="*/ 1207 w 1453"/>
                <a:gd name="T63" fmla="*/ 105 h 1452"/>
                <a:gd name="T64" fmla="*/ 1159 w 1453"/>
                <a:gd name="T65" fmla="*/ 81 h 1452"/>
                <a:gd name="T66" fmla="*/ 1092 w 1453"/>
                <a:gd name="T67" fmla="*/ 54 h 1452"/>
                <a:gd name="T68" fmla="*/ 985 w 1453"/>
                <a:gd name="T69" fmla="*/ 26 h 1452"/>
                <a:gd name="T70" fmla="*/ 873 w 1453"/>
                <a:gd name="T71" fmla="*/ 10 h 1452"/>
                <a:gd name="T72" fmla="*/ 761 w 1453"/>
                <a:gd name="T73" fmla="*/ 3 h 1452"/>
                <a:gd name="T74" fmla="*/ 625 w 1453"/>
                <a:gd name="T75" fmla="*/ 0 h 1452"/>
                <a:gd name="T76" fmla="*/ 535 w 1453"/>
                <a:gd name="T77" fmla="*/ 3 h 1452"/>
                <a:gd name="T78" fmla="*/ 473 w 1453"/>
                <a:gd name="T79" fmla="*/ 10 h 1452"/>
                <a:gd name="T80" fmla="*/ 421 w 1453"/>
                <a:gd name="T81" fmla="*/ 26 h 1452"/>
                <a:gd name="T82" fmla="*/ 384 w 1453"/>
                <a:gd name="T83" fmla="*/ 44 h 1452"/>
                <a:gd name="T84" fmla="*/ 318 w 1453"/>
                <a:gd name="T85" fmla="*/ 89 h 1452"/>
                <a:gd name="T86" fmla="*/ 241 w 1453"/>
                <a:gd name="T87" fmla="*/ 158 h 1452"/>
                <a:gd name="T88" fmla="*/ 169 w 1453"/>
                <a:gd name="T89" fmla="*/ 236 h 1452"/>
                <a:gd name="T90" fmla="*/ 107 w 1453"/>
                <a:gd name="T91" fmla="*/ 316 h 1452"/>
                <a:gd name="T92" fmla="*/ 60 w 1453"/>
                <a:gd name="T93" fmla="*/ 388 h 1452"/>
                <a:gd name="T94" fmla="*/ 43 w 1453"/>
                <a:gd name="T95" fmla="*/ 426 h 1452"/>
                <a:gd name="T96" fmla="*/ 26 w 1453"/>
                <a:gd name="T97" fmla="*/ 482 h 1452"/>
                <a:gd name="T98" fmla="*/ 11 w 1453"/>
                <a:gd name="T99" fmla="*/ 547 h 1452"/>
                <a:gd name="T100" fmla="*/ 1 w 1453"/>
                <a:gd name="T101" fmla="*/ 614 h 1452"/>
                <a:gd name="T102" fmla="*/ 1 w 1453"/>
                <a:gd name="T103" fmla="*/ 675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3" h="1452">
                  <a:moveTo>
                    <a:pt x="3" y="692"/>
                  </a:moveTo>
                  <a:lnTo>
                    <a:pt x="6" y="710"/>
                  </a:lnTo>
                  <a:lnTo>
                    <a:pt x="11" y="726"/>
                  </a:lnTo>
                  <a:lnTo>
                    <a:pt x="14" y="744"/>
                  </a:lnTo>
                  <a:lnTo>
                    <a:pt x="17" y="769"/>
                  </a:lnTo>
                  <a:lnTo>
                    <a:pt x="21" y="803"/>
                  </a:lnTo>
                  <a:lnTo>
                    <a:pt x="28" y="836"/>
                  </a:lnTo>
                  <a:lnTo>
                    <a:pt x="35" y="868"/>
                  </a:lnTo>
                  <a:lnTo>
                    <a:pt x="44" y="900"/>
                  </a:lnTo>
                  <a:lnTo>
                    <a:pt x="53" y="932"/>
                  </a:lnTo>
                  <a:lnTo>
                    <a:pt x="65" y="963"/>
                  </a:lnTo>
                  <a:lnTo>
                    <a:pt x="78" y="994"/>
                  </a:lnTo>
                  <a:lnTo>
                    <a:pt x="92" y="1024"/>
                  </a:lnTo>
                  <a:lnTo>
                    <a:pt x="107" y="1054"/>
                  </a:lnTo>
                  <a:lnTo>
                    <a:pt x="124" y="1083"/>
                  </a:lnTo>
                  <a:lnTo>
                    <a:pt x="141" y="1111"/>
                  </a:lnTo>
                  <a:lnTo>
                    <a:pt x="159" y="1138"/>
                  </a:lnTo>
                  <a:lnTo>
                    <a:pt x="180" y="1165"/>
                  </a:lnTo>
                  <a:lnTo>
                    <a:pt x="200" y="1191"/>
                  </a:lnTo>
                  <a:lnTo>
                    <a:pt x="221" y="1215"/>
                  </a:lnTo>
                  <a:lnTo>
                    <a:pt x="244" y="1240"/>
                  </a:lnTo>
                  <a:lnTo>
                    <a:pt x="267" y="1262"/>
                  </a:lnTo>
                  <a:lnTo>
                    <a:pt x="292" y="1285"/>
                  </a:lnTo>
                  <a:lnTo>
                    <a:pt x="316" y="1305"/>
                  </a:lnTo>
                  <a:lnTo>
                    <a:pt x="342" y="1324"/>
                  </a:lnTo>
                  <a:lnTo>
                    <a:pt x="369" y="1343"/>
                  </a:lnTo>
                  <a:lnTo>
                    <a:pt x="395" y="1360"/>
                  </a:lnTo>
                  <a:lnTo>
                    <a:pt x="423" y="1376"/>
                  </a:lnTo>
                  <a:lnTo>
                    <a:pt x="451" y="1391"/>
                  </a:lnTo>
                  <a:lnTo>
                    <a:pt x="480" y="1403"/>
                  </a:lnTo>
                  <a:lnTo>
                    <a:pt x="509" y="1415"/>
                  </a:lnTo>
                  <a:lnTo>
                    <a:pt x="538" y="1425"/>
                  </a:lnTo>
                  <a:lnTo>
                    <a:pt x="568" y="1433"/>
                  </a:lnTo>
                  <a:lnTo>
                    <a:pt x="599" y="1440"/>
                  </a:lnTo>
                  <a:lnTo>
                    <a:pt x="629" y="1445"/>
                  </a:lnTo>
                  <a:lnTo>
                    <a:pt x="660" y="1448"/>
                  </a:lnTo>
                  <a:lnTo>
                    <a:pt x="692" y="1451"/>
                  </a:lnTo>
                  <a:lnTo>
                    <a:pt x="738" y="1452"/>
                  </a:lnTo>
                  <a:lnTo>
                    <a:pt x="783" y="1452"/>
                  </a:lnTo>
                  <a:lnTo>
                    <a:pt x="828" y="1452"/>
                  </a:lnTo>
                  <a:lnTo>
                    <a:pt x="871" y="1451"/>
                  </a:lnTo>
                  <a:lnTo>
                    <a:pt x="891" y="1448"/>
                  </a:lnTo>
                  <a:lnTo>
                    <a:pt x="911" y="1447"/>
                  </a:lnTo>
                  <a:lnTo>
                    <a:pt x="932" y="1445"/>
                  </a:lnTo>
                  <a:lnTo>
                    <a:pt x="952" y="1442"/>
                  </a:lnTo>
                  <a:lnTo>
                    <a:pt x="971" y="1439"/>
                  </a:lnTo>
                  <a:lnTo>
                    <a:pt x="990" y="1434"/>
                  </a:lnTo>
                  <a:lnTo>
                    <a:pt x="1009" y="1429"/>
                  </a:lnTo>
                  <a:lnTo>
                    <a:pt x="1028" y="1424"/>
                  </a:lnTo>
                  <a:lnTo>
                    <a:pt x="1058" y="1412"/>
                  </a:lnTo>
                  <a:lnTo>
                    <a:pt x="1090" y="1399"/>
                  </a:lnTo>
                  <a:lnTo>
                    <a:pt x="1121" y="1383"/>
                  </a:lnTo>
                  <a:lnTo>
                    <a:pt x="1152" y="1366"/>
                  </a:lnTo>
                  <a:lnTo>
                    <a:pt x="1181" y="1348"/>
                  </a:lnTo>
                  <a:lnTo>
                    <a:pt x="1208" y="1329"/>
                  </a:lnTo>
                  <a:lnTo>
                    <a:pt x="1233" y="1309"/>
                  </a:lnTo>
                  <a:lnTo>
                    <a:pt x="1254" y="1289"/>
                  </a:lnTo>
                  <a:lnTo>
                    <a:pt x="1279" y="1264"/>
                  </a:lnTo>
                  <a:lnTo>
                    <a:pt x="1300" y="1237"/>
                  </a:lnTo>
                  <a:lnTo>
                    <a:pt x="1322" y="1207"/>
                  </a:lnTo>
                  <a:lnTo>
                    <a:pt x="1341" y="1176"/>
                  </a:lnTo>
                  <a:lnTo>
                    <a:pt x="1358" y="1143"/>
                  </a:lnTo>
                  <a:lnTo>
                    <a:pt x="1374" y="1108"/>
                  </a:lnTo>
                  <a:lnTo>
                    <a:pt x="1389" y="1072"/>
                  </a:lnTo>
                  <a:lnTo>
                    <a:pt x="1402" y="1036"/>
                  </a:lnTo>
                  <a:lnTo>
                    <a:pt x="1412" y="997"/>
                  </a:lnTo>
                  <a:lnTo>
                    <a:pt x="1423" y="959"/>
                  </a:lnTo>
                  <a:lnTo>
                    <a:pt x="1432" y="919"/>
                  </a:lnTo>
                  <a:lnTo>
                    <a:pt x="1439" y="878"/>
                  </a:lnTo>
                  <a:lnTo>
                    <a:pt x="1444" y="838"/>
                  </a:lnTo>
                  <a:lnTo>
                    <a:pt x="1449" y="796"/>
                  </a:lnTo>
                  <a:lnTo>
                    <a:pt x="1452" y="756"/>
                  </a:lnTo>
                  <a:lnTo>
                    <a:pt x="1453" y="714"/>
                  </a:lnTo>
                  <a:lnTo>
                    <a:pt x="1453" y="673"/>
                  </a:lnTo>
                  <a:lnTo>
                    <a:pt x="1452" y="633"/>
                  </a:lnTo>
                  <a:lnTo>
                    <a:pt x="1450" y="592"/>
                  </a:lnTo>
                  <a:lnTo>
                    <a:pt x="1447" y="552"/>
                  </a:lnTo>
                  <a:lnTo>
                    <a:pt x="1441" y="514"/>
                  </a:lnTo>
                  <a:lnTo>
                    <a:pt x="1435" y="476"/>
                  </a:lnTo>
                  <a:lnTo>
                    <a:pt x="1427" y="439"/>
                  </a:lnTo>
                  <a:lnTo>
                    <a:pt x="1419" y="404"/>
                  </a:lnTo>
                  <a:lnTo>
                    <a:pt x="1408" y="369"/>
                  </a:lnTo>
                  <a:lnTo>
                    <a:pt x="1397" y="336"/>
                  </a:lnTo>
                  <a:lnTo>
                    <a:pt x="1385" y="305"/>
                  </a:lnTo>
                  <a:lnTo>
                    <a:pt x="1371" y="276"/>
                  </a:lnTo>
                  <a:lnTo>
                    <a:pt x="1357" y="250"/>
                  </a:lnTo>
                  <a:lnTo>
                    <a:pt x="1341" y="224"/>
                  </a:lnTo>
                  <a:lnTo>
                    <a:pt x="1324" y="202"/>
                  </a:lnTo>
                  <a:lnTo>
                    <a:pt x="1306" y="181"/>
                  </a:lnTo>
                  <a:lnTo>
                    <a:pt x="1293" y="168"/>
                  </a:lnTo>
                  <a:lnTo>
                    <a:pt x="1279" y="157"/>
                  </a:lnTo>
                  <a:lnTo>
                    <a:pt x="1266" y="145"/>
                  </a:lnTo>
                  <a:lnTo>
                    <a:pt x="1251" y="134"/>
                  </a:lnTo>
                  <a:lnTo>
                    <a:pt x="1237" y="125"/>
                  </a:lnTo>
                  <a:lnTo>
                    <a:pt x="1222" y="115"/>
                  </a:lnTo>
                  <a:lnTo>
                    <a:pt x="1207" y="105"/>
                  </a:lnTo>
                  <a:lnTo>
                    <a:pt x="1191" y="97"/>
                  </a:lnTo>
                  <a:lnTo>
                    <a:pt x="1176" y="88"/>
                  </a:lnTo>
                  <a:lnTo>
                    <a:pt x="1159" y="81"/>
                  </a:lnTo>
                  <a:lnTo>
                    <a:pt x="1143" y="73"/>
                  </a:lnTo>
                  <a:lnTo>
                    <a:pt x="1126" y="66"/>
                  </a:lnTo>
                  <a:lnTo>
                    <a:pt x="1092" y="54"/>
                  </a:lnTo>
                  <a:lnTo>
                    <a:pt x="1058" y="43"/>
                  </a:lnTo>
                  <a:lnTo>
                    <a:pt x="1021" y="34"/>
                  </a:lnTo>
                  <a:lnTo>
                    <a:pt x="985" y="26"/>
                  </a:lnTo>
                  <a:lnTo>
                    <a:pt x="948" y="20"/>
                  </a:lnTo>
                  <a:lnTo>
                    <a:pt x="910" y="14"/>
                  </a:lnTo>
                  <a:lnTo>
                    <a:pt x="873" y="10"/>
                  </a:lnTo>
                  <a:lnTo>
                    <a:pt x="835" y="7"/>
                  </a:lnTo>
                  <a:lnTo>
                    <a:pt x="798" y="5"/>
                  </a:lnTo>
                  <a:lnTo>
                    <a:pt x="761" y="3"/>
                  </a:lnTo>
                  <a:lnTo>
                    <a:pt x="717" y="2"/>
                  </a:lnTo>
                  <a:lnTo>
                    <a:pt x="672" y="1"/>
                  </a:lnTo>
                  <a:lnTo>
                    <a:pt x="625" y="0"/>
                  </a:lnTo>
                  <a:lnTo>
                    <a:pt x="579" y="1"/>
                  </a:lnTo>
                  <a:lnTo>
                    <a:pt x="557" y="2"/>
                  </a:lnTo>
                  <a:lnTo>
                    <a:pt x="535" y="3"/>
                  </a:lnTo>
                  <a:lnTo>
                    <a:pt x="513" y="5"/>
                  </a:lnTo>
                  <a:lnTo>
                    <a:pt x="493" y="7"/>
                  </a:lnTo>
                  <a:lnTo>
                    <a:pt x="473" y="10"/>
                  </a:lnTo>
                  <a:lnTo>
                    <a:pt x="454" y="14"/>
                  </a:lnTo>
                  <a:lnTo>
                    <a:pt x="437" y="20"/>
                  </a:lnTo>
                  <a:lnTo>
                    <a:pt x="421" y="26"/>
                  </a:lnTo>
                  <a:lnTo>
                    <a:pt x="409" y="32"/>
                  </a:lnTo>
                  <a:lnTo>
                    <a:pt x="396" y="38"/>
                  </a:lnTo>
                  <a:lnTo>
                    <a:pt x="384" y="44"/>
                  </a:lnTo>
                  <a:lnTo>
                    <a:pt x="371" y="52"/>
                  </a:lnTo>
                  <a:lnTo>
                    <a:pt x="345" y="70"/>
                  </a:lnTo>
                  <a:lnTo>
                    <a:pt x="318" y="89"/>
                  </a:lnTo>
                  <a:lnTo>
                    <a:pt x="293" y="111"/>
                  </a:lnTo>
                  <a:lnTo>
                    <a:pt x="267" y="133"/>
                  </a:lnTo>
                  <a:lnTo>
                    <a:pt x="241" y="158"/>
                  </a:lnTo>
                  <a:lnTo>
                    <a:pt x="216" y="183"/>
                  </a:lnTo>
                  <a:lnTo>
                    <a:pt x="192" y="210"/>
                  </a:lnTo>
                  <a:lnTo>
                    <a:pt x="169" y="236"/>
                  </a:lnTo>
                  <a:lnTo>
                    <a:pt x="146" y="263"/>
                  </a:lnTo>
                  <a:lnTo>
                    <a:pt x="126" y="289"/>
                  </a:lnTo>
                  <a:lnTo>
                    <a:pt x="107" y="316"/>
                  </a:lnTo>
                  <a:lnTo>
                    <a:pt x="90" y="341"/>
                  </a:lnTo>
                  <a:lnTo>
                    <a:pt x="74" y="365"/>
                  </a:lnTo>
                  <a:lnTo>
                    <a:pt x="60" y="388"/>
                  </a:lnTo>
                  <a:lnTo>
                    <a:pt x="55" y="398"/>
                  </a:lnTo>
                  <a:lnTo>
                    <a:pt x="49" y="411"/>
                  </a:lnTo>
                  <a:lnTo>
                    <a:pt x="43" y="426"/>
                  </a:lnTo>
                  <a:lnTo>
                    <a:pt x="37" y="443"/>
                  </a:lnTo>
                  <a:lnTo>
                    <a:pt x="31" y="463"/>
                  </a:lnTo>
                  <a:lnTo>
                    <a:pt x="26" y="482"/>
                  </a:lnTo>
                  <a:lnTo>
                    <a:pt x="20" y="503"/>
                  </a:lnTo>
                  <a:lnTo>
                    <a:pt x="15" y="526"/>
                  </a:lnTo>
                  <a:lnTo>
                    <a:pt x="11" y="547"/>
                  </a:lnTo>
                  <a:lnTo>
                    <a:pt x="6" y="569"/>
                  </a:lnTo>
                  <a:lnTo>
                    <a:pt x="3" y="592"/>
                  </a:lnTo>
                  <a:lnTo>
                    <a:pt x="1" y="614"/>
                  </a:lnTo>
                  <a:lnTo>
                    <a:pt x="0" y="636"/>
                  </a:lnTo>
                  <a:lnTo>
                    <a:pt x="0" y="656"/>
                  </a:lnTo>
                  <a:lnTo>
                    <a:pt x="1" y="675"/>
                  </a:lnTo>
                  <a:lnTo>
                    <a:pt x="3" y="692"/>
                  </a:lnTo>
                  <a:close/>
                </a:path>
              </a:pathLst>
            </a:custGeom>
            <a:solidFill>
              <a:srgbClr val="022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F7C623A4-58FD-49F2-AF13-6F2B2D2DBE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38981" y="5492389"/>
              <a:ext cx="170675" cy="169276"/>
            </a:xfrm>
            <a:custGeom>
              <a:avLst/>
              <a:gdLst>
                <a:gd name="T0" fmla="*/ 743 w 976"/>
                <a:gd name="T1" fmla="*/ 168 h 967"/>
                <a:gd name="T2" fmla="*/ 760 w 976"/>
                <a:gd name="T3" fmla="*/ 207 h 967"/>
                <a:gd name="T4" fmla="*/ 784 w 976"/>
                <a:gd name="T5" fmla="*/ 251 h 967"/>
                <a:gd name="T6" fmla="*/ 807 w 976"/>
                <a:gd name="T7" fmla="*/ 285 h 967"/>
                <a:gd name="T8" fmla="*/ 957 w 976"/>
                <a:gd name="T9" fmla="*/ 536 h 967"/>
                <a:gd name="T10" fmla="*/ 970 w 976"/>
                <a:gd name="T11" fmla="*/ 562 h 967"/>
                <a:gd name="T12" fmla="*/ 976 w 976"/>
                <a:gd name="T13" fmla="*/ 580 h 967"/>
                <a:gd name="T14" fmla="*/ 975 w 976"/>
                <a:gd name="T15" fmla="*/ 588 h 967"/>
                <a:gd name="T16" fmla="*/ 973 w 976"/>
                <a:gd name="T17" fmla="*/ 594 h 967"/>
                <a:gd name="T18" fmla="*/ 962 w 976"/>
                <a:gd name="T19" fmla="*/ 605 h 967"/>
                <a:gd name="T20" fmla="*/ 934 w 976"/>
                <a:gd name="T21" fmla="*/ 625 h 967"/>
                <a:gd name="T22" fmla="*/ 901 w 976"/>
                <a:gd name="T23" fmla="*/ 644 h 967"/>
                <a:gd name="T24" fmla="*/ 820 w 976"/>
                <a:gd name="T25" fmla="*/ 686 h 967"/>
                <a:gd name="T26" fmla="*/ 731 w 976"/>
                <a:gd name="T27" fmla="*/ 732 h 967"/>
                <a:gd name="T28" fmla="*/ 687 w 976"/>
                <a:gd name="T29" fmla="*/ 757 h 967"/>
                <a:gd name="T30" fmla="*/ 645 w 976"/>
                <a:gd name="T31" fmla="*/ 783 h 967"/>
                <a:gd name="T32" fmla="*/ 608 w 976"/>
                <a:gd name="T33" fmla="*/ 807 h 967"/>
                <a:gd name="T34" fmla="*/ 566 w 976"/>
                <a:gd name="T35" fmla="*/ 830 h 967"/>
                <a:gd name="T36" fmla="*/ 524 w 976"/>
                <a:gd name="T37" fmla="*/ 852 h 967"/>
                <a:gd name="T38" fmla="*/ 484 w 976"/>
                <a:gd name="T39" fmla="*/ 874 h 967"/>
                <a:gd name="T40" fmla="*/ 321 w 976"/>
                <a:gd name="T41" fmla="*/ 958 h 967"/>
                <a:gd name="T42" fmla="*/ 294 w 976"/>
                <a:gd name="T43" fmla="*/ 928 h 967"/>
                <a:gd name="T44" fmla="*/ 265 w 976"/>
                <a:gd name="T45" fmla="*/ 890 h 967"/>
                <a:gd name="T46" fmla="*/ 241 w 976"/>
                <a:gd name="T47" fmla="*/ 852 h 967"/>
                <a:gd name="T48" fmla="*/ 212 w 976"/>
                <a:gd name="T49" fmla="*/ 801 h 967"/>
                <a:gd name="T50" fmla="*/ 153 w 976"/>
                <a:gd name="T51" fmla="*/ 687 h 967"/>
                <a:gd name="T52" fmla="*/ 84 w 976"/>
                <a:gd name="T53" fmla="*/ 553 h 967"/>
                <a:gd name="T54" fmla="*/ 29 w 976"/>
                <a:gd name="T55" fmla="*/ 439 h 967"/>
                <a:gd name="T56" fmla="*/ 0 w 976"/>
                <a:gd name="T57" fmla="*/ 368 h 967"/>
                <a:gd name="T58" fmla="*/ 0 w 976"/>
                <a:gd name="T59" fmla="*/ 364 h 967"/>
                <a:gd name="T60" fmla="*/ 7 w 976"/>
                <a:gd name="T61" fmla="*/ 354 h 967"/>
                <a:gd name="T62" fmla="*/ 24 w 976"/>
                <a:gd name="T63" fmla="*/ 340 h 967"/>
                <a:gd name="T64" fmla="*/ 79 w 976"/>
                <a:gd name="T65" fmla="*/ 303 h 967"/>
                <a:gd name="T66" fmla="*/ 155 w 976"/>
                <a:gd name="T67" fmla="*/ 255 h 967"/>
                <a:gd name="T68" fmla="*/ 242 w 976"/>
                <a:gd name="T69" fmla="*/ 206 h 967"/>
                <a:gd name="T70" fmla="*/ 405 w 976"/>
                <a:gd name="T71" fmla="*/ 116 h 967"/>
                <a:gd name="T72" fmla="*/ 485 w 976"/>
                <a:gd name="T73" fmla="*/ 74 h 967"/>
                <a:gd name="T74" fmla="*/ 523 w 976"/>
                <a:gd name="T75" fmla="*/ 54 h 967"/>
                <a:gd name="T76" fmla="*/ 561 w 976"/>
                <a:gd name="T77" fmla="*/ 31 h 967"/>
                <a:gd name="T78" fmla="*/ 597 w 976"/>
                <a:gd name="T79" fmla="*/ 10 h 967"/>
                <a:gd name="T80" fmla="*/ 617 w 976"/>
                <a:gd name="T81" fmla="*/ 3 h 967"/>
                <a:gd name="T82" fmla="*/ 636 w 976"/>
                <a:gd name="T83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6" h="967">
                  <a:moveTo>
                    <a:pt x="735" y="151"/>
                  </a:moveTo>
                  <a:lnTo>
                    <a:pt x="743" y="168"/>
                  </a:lnTo>
                  <a:lnTo>
                    <a:pt x="751" y="187"/>
                  </a:lnTo>
                  <a:lnTo>
                    <a:pt x="760" y="207"/>
                  </a:lnTo>
                  <a:lnTo>
                    <a:pt x="772" y="230"/>
                  </a:lnTo>
                  <a:lnTo>
                    <a:pt x="784" y="251"/>
                  </a:lnTo>
                  <a:lnTo>
                    <a:pt x="796" y="269"/>
                  </a:lnTo>
                  <a:lnTo>
                    <a:pt x="807" y="285"/>
                  </a:lnTo>
                  <a:lnTo>
                    <a:pt x="819" y="301"/>
                  </a:lnTo>
                  <a:lnTo>
                    <a:pt x="957" y="536"/>
                  </a:lnTo>
                  <a:lnTo>
                    <a:pt x="964" y="550"/>
                  </a:lnTo>
                  <a:lnTo>
                    <a:pt x="970" y="562"/>
                  </a:lnTo>
                  <a:lnTo>
                    <a:pt x="974" y="571"/>
                  </a:lnTo>
                  <a:lnTo>
                    <a:pt x="976" y="580"/>
                  </a:lnTo>
                  <a:lnTo>
                    <a:pt x="976" y="584"/>
                  </a:lnTo>
                  <a:lnTo>
                    <a:pt x="975" y="588"/>
                  </a:lnTo>
                  <a:lnTo>
                    <a:pt x="975" y="591"/>
                  </a:lnTo>
                  <a:lnTo>
                    <a:pt x="973" y="594"/>
                  </a:lnTo>
                  <a:lnTo>
                    <a:pt x="969" y="600"/>
                  </a:lnTo>
                  <a:lnTo>
                    <a:pt x="962" y="605"/>
                  </a:lnTo>
                  <a:lnTo>
                    <a:pt x="950" y="614"/>
                  </a:lnTo>
                  <a:lnTo>
                    <a:pt x="934" y="625"/>
                  </a:lnTo>
                  <a:lnTo>
                    <a:pt x="918" y="634"/>
                  </a:lnTo>
                  <a:lnTo>
                    <a:pt x="901" y="644"/>
                  </a:lnTo>
                  <a:lnTo>
                    <a:pt x="862" y="665"/>
                  </a:lnTo>
                  <a:lnTo>
                    <a:pt x="820" y="686"/>
                  </a:lnTo>
                  <a:lnTo>
                    <a:pt x="775" y="709"/>
                  </a:lnTo>
                  <a:lnTo>
                    <a:pt x="731" y="732"/>
                  </a:lnTo>
                  <a:lnTo>
                    <a:pt x="708" y="745"/>
                  </a:lnTo>
                  <a:lnTo>
                    <a:pt x="687" y="757"/>
                  </a:lnTo>
                  <a:lnTo>
                    <a:pt x="665" y="770"/>
                  </a:lnTo>
                  <a:lnTo>
                    <a:pt x="645" y="783"/>
                  </a:lnTo>
                  <a:lnTo>
                    <a:pt x="627" y="795"/>
                  </a:lnTo>
                  <a:lnTo>
                    <a:pt x="608" y="807"/>
                  </a:lnTo>
                  <a:lnTo>
                    <a:pt x="587" y="818"/>
                  </a:lnTo>
                  <a:lnTo>
                    <a:pt x="566" y="830"/>
                  </a:lnTo>
                  <a:lnTo>
                    <a:pt x="545" y="841"/>
                  </a:lnTo>
                  <a:lnTo>
                    <a:pt x="524" y="852"/>
                  </a:lnTo>
                  <a:lnTo>
                    <a:pt x="503" y="862"/>
                  </a:lnTo>
                  <a:lnTo>
                    <a:pt x="484" y="874"/>
                  </a:lnTo>
                  <a:lnTo>
                    <a:pt x="331" y="967"/>
                  </a:lnTo>
                  <a:lnTo>
                    <a:pt x="321" y="958"/>
                  </a:lnTo>
                  <a:lnTo>
                    <a:pt x="308" y="944"/>
                  </a:lnTo>
                  <a:lnTo>
                    <a:pt x="294" y="928"/>
                  </a:lnTo>
                  <a:lnTo>
                    <a:pt x="280" y="910"/>
                  </a:lnTo>
                  <a:lnTo>
                    <a:pt x="265" y="890"/>
                  </a:lnTo>
                  <a:lnTo>
                    <a:pt x="252" y="871"/>
                  </a:lnTo>
                  <a:lnTo>
                    <a:pt x="241" y="852"/>
                  </a:lnTo>
                  <a:lnTo>
                    <a:pt x="232" y="837"/>
                  </a:lnTo>
                  <a:lnTo>
                    <a:pt x="212" y="801"/>
                  </a:lnTo>
                  <a:lnTo>
                    <a:pt x="184" y="749"/>
                  </a:lnTo>
                  <a:lnTo>
                    <a:pt x="153" y="687"/>
                  </a:lnTo>
                  <a:lnTo>
                    <a:pt x="118" y="620"/>
                  </a:lnTo>
                  <a:lnTo>
                    <a:pt x="84" y="553"/>
                  </a:lnTo>
                  <a:lnTo>
                    <a:pt x="53" y="491"/>
                  </a:lnTo>
                  <a:lnTo>
                    <a:pt x="29" y="439"/>
                  </a:lnTo>
                  <a:lnTo>
                    <a:pt x="12" y="402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0" y="364"/>
                  </a:lnTo>
                  <a:lnTo>
                    <a:pt x="2" y="360"/>
                  </a:lnTo>
                  <a:lnTo>
                    <a:pt x="7" y="354"/>
                  </a:lnTo>
                  <a:lnTo>
                    <a:pt x="14" y="348"/>
                  </a:lnTo>
                  <a:lnTo>
                    <a:pt x="24" y="340"/>
                  </a:lnTo>
                  <a:lnTo>
                    <a:pt x="48" y="323"/>
                  </a:lnTo>
                  <a:lnTo>
                    <a:pt x="79" y="303"/>
                  </a:lnTo>
                  <a:lnTo>
                    <a:pt x="115" y="280"/>
                  </a:lnTo>
                  <a:lnTo>
                    <a:pt x="155" y="255"/>
                  </a:lnTo>
                  <a:lnTo>
                    <a:pt x="198" y="231"/>
                  </a:lnTo>
                  <a:lnTo>
                    <a:pt x="242" y="206"/>
                  </a:lnTo>
                  <a:lnTo>
                    <a:pt x="329" y="157"/>
                  </a:lnTo>
                  <a:lnTo>
                    <a:pt x="405" y="116"/>
                  </a:lnTo>
                  <a:lnTo>
                    <a:pt x="460" y="86"/>
                  </a:lnTo>
                  <a:lnTo>
                    <a:pt x="485" y="74"/>
                  </a:lnTo>
                  <a:lnTo>
                    <a:pt x="504" y="66"/>
                  </a:lnTo>
                  <a:lnTo>
                    <a:pt x="523" y="54"/>
                  </a:lnTo>
                  <a:lnTo>
                    <a:pt x="542" y="43"/>
                  </a:lnTo>
                  <a:lnTo>
                    <a:pt x="561" y="31"/>
                  </a:lnTo>
                  <a:lnTo>
                    <a:pt x="579" y="19"/>
                  </a:lnTo>
                  <a:lnTo>
                    <a:pt x="597" y="10"/>
                  </a:lnTo>
                  <a:lnTo>
                    <a:pt x="607" y="6"/>
                  </a:lnTo>
                  <a:lnTo>
                    <a:pt x="617" y="3"/>
                  </a:lnTo>
                  <a:lnTo>
                    <a:pt x="626" y="1"/>
                  </a:lnTo>
                  <a:lnTo>
                    <a:pt x="636" y="0"/>
                  </a:lnTo>
                  <a:lnTo>
                    <a:pt x="735" y="151"/>
                  </a:lnTo>
                  <a:close/>
                </a:path>
              </a:pathLst>
            </a:custGeom>
            <a:solidFill>
              <a:srgbClr val="D9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FECBAB7F-5104-49B4-9F24-1F8447C6F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82838" y="5836890"/>
              <a:ext cx="643528" cy="158085"/>
            </a:xfrm>
            <a:custGeom>
              <a:avLst/>
              <a:gdLst>
                <a:gd name="T0" fmla="*/ 1 w 3677"/>
                <a:gd name="T1" fmla="*/ 419 h 906"/>
                <a:gd name="T2" fmla="*/ 6 w 3677"/>
                <a:gd name="T3" fmla="*/ 446 h 906"/>
                <a:gd name="T4" fmla="*/ 12 w 3677"/>
                <a:gd name="T5" fmla="*/ 474 h 906"/>
                <a:gd name="T6" fmla="*/ 17 w 3677"/>
                <a:gd name="T7" fmla="*/ 504 h 906"/>
                <a:gd name="T8" fmla="*/ 20 w 3677"/>
                <a:gd name="T9" fmla="*/ 556 h 906"/>
                <a:gd name="T10" fmla="*/ 19 w 3677"/>
                <a:gd name="T11" fmla="*/ 610 h 906"/>
                <a:gd name="T12" fmla="*/ 20 w 3677"/>
                <a:gd name="T13" fmla="*/ 823 h 906"/>
                <a:gd name="T14" fmla="*/ 25 w 3677"/>
                <a:gd name="T15" fmla="*/ 862 h 906"/>
                <a:gd name="T16" fmla="*/ 28 w 3677"/>
                <a:gd name="T17" fmla="*/ 876 h 906"/>
                <a:gd name="T18" fmla="*/ 33 w 3677"/>
                <a:gd name="T19" fmla="*/ 887 h 906"/>
                <a:gd name="T20" fmla="*/ 41 w 3677"/>
                <a:gd name="T21" fmla="*/ 895 h 906"/>
                <a:gd name="T22" fmla="*/ 50 w 3677"/>
                <a:gd name="T23" fmla="*/ 900 h 906"/>
                <a:gd name="T24" fmla="*/ 61 w 3677"/>
                <a:gd name="T25" fmla="*/ 904 h 906"/>
                <a:gd name="T26" fmla="*/ 77 w 3677"/>
                <a:gd name="T27" fmla="*/ 906 h 906"/>
                <a:gd name="T28" fmla="*/ 130 w 3677"/>
                <a:gd name="T29" fmla="*/ 906 h 906"/>
                <a:gd name="T30" fmla="*/ 234 w 3677"/>
                <a:gd name="T31" fmla="*/ 902 h 906"/>
                <a:gd name="T32" fmla="*/ 566 w 3677"/>
                <a:gd name="T33" fmla="*/ 887 h 906"/>
                <a:gd name="T34" fmla="*/ 1015 w 3677"/>
                <a:gd name="T35" fmla="*/ 863 h 906"/>
                <a:gd name="T36" fmla="*/ 1525 w 3677"/>
                <a:gd name="T37" fmla="*/ 835 h 906"/>
                <a:gd name="T38" fmla="*/ 2039 w 3677"/>
                <a:gd name="T39" fmla="*/ 807 h 906"/>
                <a:gd name="T40" fmla="*/ 2500 w 3677"/>
                <a:gd name="T41" fmla="*/ 782 h 906"/>
                <a:gd name="T42" fmla="*/ 2850 w 3677"/>
                <a:gd name="T43" fmla="*/ 765 h 906"/>
                <a:gd name="T44" fmla="*/ 2967 w 3677"/>
                <a:gd name="T45" fmla="*/ 761 h 906"/>
                <a:gd name="T46" fmla="*/ 3035 w 3677"/>
                <a:gd name="T47" fmla="*/ 761 h 906"/>
                <a:gd name="T48" fmla="*/ 3110 w 3677"/>
                <a:gd name="T49" fmla="*/ 760 h 906"/>
                <a:gd name="T50" fmla="*/ 3190 w 3677"/>
                <a:gd name="T51" fmla="*/ 757 h 906"/>
                <a:gd name="T52" fmla="*/ 3271 w 3677"/>
                <a:gd name="T53" fmla="*/ 753 h 906"/>
                <a:gd name="T54" fmla="*/ 3349 w 3677"/>
                <a:gd name="T55" fmla="*/ 749 h 906"/>
                <a:gd name="T56" fmla="*/ 3658 w 3677"/>
                <a:gd name="T57" fmla="*/ 738 h 906"/>
                <a:gd name="T58" fmla="*/ 3664 w 3677"/>
                <a:gd name="T59" fmla="*/ 718 h 906"/>
                <a:gd name="T60" fmla="*/ 3671 w 3677"/>
                <a:gd name="T61" fmla="*/ 677 h 906"/>
                <a:gd name="T62" fmla="*/ 3676 w 3677"/>
                <a:gd name="T63" fmla="*/ 612 h 906"/>
                <a:gd name="T64" fmla="*/ 3677 w 3677"/>
                <a:gd name="T65" fmla="*/ 553 h 906"/>
                <a:gd name="T66" fmla="*/ 3671 w 3677"/>
                <a:gd name="T67" fmla="*/ 481 h 906"/>
                <a:gd name="T68" fmla="*/ 3655 w 3677"/>
                <a:gd name="T69" fmla="*/ 358 h 906"/>
                <a:gd name="T70" fmla="*/ 3636 w 3677"/>
                <a:gd name="T71" fmla="*/ 223 h 906"/>
                <a:gd name="T72" fmla="*/ 3614 w 3677"/>
                <a:gd name="T73" fmla="*/ 102 h 906"/>
                <a:gd name="T74" fmla="*/ 3591 w 3677"/>
                <a:gd name="T75" fmla="*/ 10 h 906"/>
                <a:gd name="T76" fmla="*/ 3587 w 3677"/>
                <a:gd name="T77" fmla="*/ 5 h 906"/>
                <a:gd name="T78" fmla="*/ 3542 w 3677"/>
                <a:gd name="T79" fmla="*/ 0 h 906"/>
                <a:gd name="T80" fmla="*/ 3431 w 3677"/>
                <a:gd name="T81" fmla="*/ 0 h 906"/>
                <a:gd name="T82" fmla="*/ 3052 w 3677"/>
                <a:gd name="T83" fmla="*/ 10 h 906"/>
                <a:gd name="T84" fmla="*/ 2525 w 3677"/>
                <a:gd name="T85" fmla="*/ 31 h 906"/>
                <a:gd name="T86" fmla="*/ 1925 w 3677"/>
                <a:gd name="T87" fmla="*/ 58 h 906"/>
                <a:gd name="T88" fmla="*/ 1327 w 3677"/>
                <a:gd name="T89" fmla="*/ 87 h 906"/>
                <a:gd name="T90" fmla="*/ 804 w 3677"/>
                <a:gd name="T91" fmla="*/ 114 h 906"/>
                <a:gd name="T92" fmla="*/ 432 w 3677"/>
                <a:gd name="T93" fmla="*/ 133 h 906"/>
                <a:gd name="T94" fmla="*/ 287 w 3677"/>
                <a:gd name="T95" fmla="*/ 141 h 906"/>
                <a:gd name="T96" fmla="*/ 251 w 3677"/>
                <a:gd name="T97" fmla="*/ 145 h 906"/>
                <a:gd name="T98" fmla="*/ 213 w 3677"/>
                <a:gd name="T99" fmla="*/ 146 h 906"/>
                <a:gd name="T100" fmla="*/ 138 w 3677"/>
                <a:gd name="T101" fmla="*/ 145 h 906"/>
                <a:gd name="T102" fmla="*/ 101 w 3677"/>
                <a:gd name="T103" fmla="*/ 146 h 906"/>
                <a:gd name="T104" fmla="*/ 65 w 3677"/>
                <a:gd name="T105" fmla="*/ 150 h 906"/>
                <a:gd name="T106" fmla="*/ 31 w 3677"/>
                <a:gd name="T107" fmla="*/ 155 h 906"/>
                <a:gd name="T108" fmla="*/ 1 w 3677"/>
                <a:gd name="T109" fmla="*/ 16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7" h="906">
                  <a:moveTo>
                    <a:pt x="0" y="406"/>
                  </a:moveTo>
                  <a:lnTo>
                    <a:pt x="1" y="419"/>
                  </a:lnTo>
                  <a:lnTo>
                    <a:pt x="3" y="433"/>
                  </a:lnTo>
                  <a:lnTo>
                    <a:pt x="6" y="446"/>
                  </a:lnTo>
                  <a:lnTo>
                    <a:pt x="9" y="459"/>
                  </a:lnTo>
                  <a:lnTo>
                    <a:pt x="12" y="474"/>
                  </a:lnTo>
                  <a:lnTo>
                    <a:pt x="15" y="489"/>
                  </a:lnTo>
                  <a:lnTo>
                    <a:pt x="17" y="504"/>
                  </a:lnTo>
                  <a:lnTo>
                    <a:pt x="19" y="522"/>
                  </a:lnTo>
                  <a:lnTo>
                    <a:pt x="20" y="556"/>
                  </a:lnTo>
                  <a:lnTo>
                    <a:pt x="20" y="584"/>
                  </a:lnTo>
                  <a:lnTo>
                    <a:pt x="19" y="610"/>
                  </a:lnTo>
                  <a:lnTo>
                    <a:pt x="18" y="638"/>
                  </a:lnTo>
                  <a:lnTo>
                    <a:pt x="20" y="823"/>
                  </a:lnTo>
                  <a:lnTo>
                    <a:pt x="22" y="845"/>
                  </a:lnTo>
                  <a:lnTo>
                    <a:pt x="25" y="862"/>
                  </a:lnTo>
                  <a:lnTo>
                    <a:pt x="26" y="869"/>
                  </a:lnTo>
                  <a:lnTo>
                    <a:pt x="28" y="876"/>
                  </a:lnTo>
                  <a:lnTo>
                    <a:pt x="30" y="882"/>
                  </a:lnTo>
                  <a:lnTo>
                    <a:pt x="33" y="887"/>
                  </a:lnTo>
                  <a:lnTo>
                    <a:pt x="37" y="891"/>
                  </a:lnTo>
                  <a:lnTo>
                    <a:pt x="41" y="895"/>
                  </a:lnTo>
                  <a:lnTo>
                    <a:pt x="45" y="898"/>
                  </a:lnTo>
                  <a:lnTo>
                    <a:pt x="50" y="900"/>
                  </a:lnTo>
                  <a:lnTo>
                    <a:pt x="55" y="902"/>
                  </a:lnTo>
                  <a:lnTo>
                    <a:pt x="61" y="904"/>
                  </a:lnTo>
                  <a:lnTo>
                    <a:pt x="68" y="905"/>
                  </a:lnTo>
                  <a:lnTo>
                    <a:pt x="77" y="906"/>
                  </a:lnTo>
                  <a:lnTo>
                    <a:pt x="97" y="906"/>
                  </a:lnTo>
                  <a:lnTo>
                    <a:pt x="130" y="906"/>
                  </a:lnTo>
                  <a:lnTo>
                    <a:pt x="176" y="904"/>
                  </a:lnTo>
                  <a:lnTo>
                    <a:pt x="234" y="902"/>
                  </a:lnTo>
                  <a:lnTo>
                    <a:pt x="382" y="896"/>
                  </a:lnTo>
                  <a:lnTo>
                    <a:pt x="566" y="887"/>
                  </a:lnTo>
                  <a:lnTo>
                    <a:pt x="779" y="876"/>
                  </a:lnTo>
                  <a:lnTo>
                    <a:pt x="1015" y="863"/>
                  </a:lnTo>
                  <a:lnTo>
                    <a:pt x="1266" y="849"/>
                  </a:lnTo>
                  <a:lnTo>
                    <a:pt x="1525" y="835"/>
                  </a:lnTo>
                  <a:lnTo>
                    <a:pt x="1786" y="820"/>
                  </a:lnTo>
                  <a:lnTo>
                    <a:pt x="2039" y="807"/>
                  </a:lnTo>
                  <a:lnTo>
                    <a:pt x="2279" y="794"/>
                  </a:lnTo>
                  <a:lnTo>
                    <a:pt x="2500" y="782"/>
                  </a:lnTo>
                  <a:lnTo>
                    <a:pt x="2692" y="772"/>
                  </a:lnTo>
                  <a:lnTo>
                    <a:pt x="2850" y="765"/>
                  </a:lnTo>
                  <a:lnTo>
                    <a:pt x="2915" y="763"/>
                  </a:lnTo>
                  <a:lnTo>
                    <a:pt x="2967" y="761"/>
                  </a:lnTo>
                  <a:lnTo>
                    <a:pt x="3007" y="761"/>
                  </a:lnTo>
                  <a:lnTo>
                    <a:pt x="3035" y="761"/>
                  </a:lnTo>
                  <a:lnTo>
                    <a:pt x="3071" y="761"/>
                  </a:lnTo>
                  <a:lnTo>
                    <a:pt x="3110" y="760"/>
                  </a:lnTo>
                  <a:lnTo>
                    <a:pt x="3150" y="759"/>
                  </a:lnTo>
                  <a:lnTo>
                    <a:pt x="3190" y="757"/>
                  </a:lnTo>
                  <a:lnTo>
                    <a:pt x="3231" y="755"/>
                  </a:lnTo>
                  <a:lnTo>
                    <a:pt x="3271" y="753"/>
                  </a:lnTo>
                  <a:lnTo>
                    <a:pt x="3311" y="751"/>
                  </a:lnTo>
                  <a:lnTo>
                    <a:pt x="3349" y="749"/>
                  </a:lnTo>
                  <a:lnTo>
                    <a:pt x="3653" y="746"/>
                  </a:lnTo>
                  <a:lnTo>
                    <a:pt x="3658" y="738"/>
                  </a:lnTo>
                  <a:lnTo>
                    <a:pt x="3661" y="729"/>
                  </a:lnTo>
                  <a:lnTo>
                    <a:pt x="3664" y="718"/>
                  </a:lnTo>
                  <a:lnTo>
                    <a:pt x="3666" y="704"/>
                  </a:lnTo>
                  <a:lnTo>
                    <a:pt x="3671" y="677"/>
                  </a:lnTo>
                  <a:lnTo>
                    <a:pt x="3674" y="645"/>
                  </a:lnTo>
                  <a:lnTo>
                    <a:pt x="3676" y="612"/>
                  </a:lnTo>
                  <a:lnTo>
                    <a:pt x="3677" y="581"/>
                  </a:lnTo>
                  <a:lnTo>
                    <a:pt x="3677" y="553"/>
                  </a:lnTo>
                  <a:lnTo>
                    <a:pt x="3676" y="528"/>
                  </a:lnTo>
                  <a:lnTo>
                    <a:pt x="3671" y="481"/>
                  </a:lnTo>
                  <a:lnTo>
                    <a:pt x="3664" y="422"/>
                  </a:lnTo>
                  <a:lnTo>
                    <a:pt x="3655" y="358"/>
                  </a:lnTo>
                  <a:lnTo>
                    <a:pt x="3646" y="290"/>
                  </a:lnTo>
                  <a:lnTo>
                    <a:pt x="3636" y="223"/>
                  </a:lnTo>
                  <a:lnTo>
                    <a:pt x="3625" y="159"/>
                  </a:lnTo>
                  <a:lnTo>
                    <a:pt x="3614" y="102"/>
                  </a:lnTo>
                  <a:lnTo>
                    <a:pt x="3604" y="56"/>
                  </a:lnTo>
                  <a:lnTo>
                    <a:pt x="3591" y="10"/>
                  </a:lnTo>
                  <a:lnTo>
                    <a:pt x="3589" y="7"/>
                  </a:lnTo>
                  <a:lnTo>
                    <a:pt x="3587" y="5"/>
                  </a:lnTo>
                  <a:lnTo>
                    <a:pt x="3573" y="2"/>
                  </a:lnTo>
                  <a:lnTo>
                    <a:pt x="3542" y="0"/>
                  </a:lnTo>
                  <a:lnTo>
                    <a:pt x="3494" y="0"/>
                  </a:lnTo>
                  <a:lnTo>
                    <a:pt x="3431" y="0"/>
                  </a:lnTo>
                  <a:lnTo>
                    <a:pt x="3264" y="3"/>
                  </a:lnTo>
                  <a:lnTo>
                    <a:pt x="3052" y="10"/>
                  </a:lnTo>
                  <a:lnTo>
                    <a:pt x="2802" y="19"/>
                  </a:lnTo>
                  <a:lnTo>
                    <a:pt x="2525" y="31"/>
                  </a:lnTo>
                  <a:lnTo>
                    <a:pt x="2229" y="44"/>
                  </a:lnTo>
                  <a:lnTo>
                    <a:pt x="1925" y="58"/>
                  </a:lnTo>
                  <a:lnTo>
                    <a:pt x="1621" y="73"/>
                  </a:lnTo>
                  <a:lnTo>
                    <a:pt x="1327" y="87"/>
                  </a:lnTo>
                  <a:lnTo>
                    <a:pt x="1051" y="101"/>
                  </a:lnTo>
                  <a:lnTo>
                    <a:pt x="804" y="114"/>
                  </a:lnTo>
                  <a:lnTo>
                    <a:pt x="595" y="125"/>
                  </a:lnTo>
                  <a:lnTo>
                    <a:pt x="432" y="133"/>
                  </a:lnTo>
                  <a:lnTo>
                    <a:pt x="327" y="139"/>
                  </a:lnTo>
                  <a:lnTo>
                    <a:pt x="287" y="141"/>
                  </a:lnTo>
                  <a:lnTo>
                    <a:pt x="268" y="143"/>
                  </a:lnTo>
                  <a:lnTo>
                    <a:pt x="251" y="145"/>
                  </a:lnTo>
                  <a:lnTo>
                    <a:pt x="231" y="146"/>
                  </a:lnTo>
                  <a:lnTo>
                    <a:pt x="213" y="146"/>
                  </a:lnTo>
                  <a:lnTo>
                    <a:pt x="175" y="146"/>
                  </a:lnTo>
                  <a:lnTo>
                    <a:pt x="138" y="145"/>
                  </a:lnTo>
                  <a:lnTo>
                    <a:pt x="120" y="145"/>
                  </a:lnTo>
                  <a:lnTo>
                    <a:pt x="101" y="146"/>
                  </a:lnTo>
                  <a:lnTo>
                    <a:pt x="83" y="148"/>
                  </a:lnTo>
                  <a:lnTo>
                    <a:pt x="65" y="150"/>
                  </a:lnTo>
                  <a:lnTo>
                    <a:pt x="48" y="152"/>
                  </a:lnTo>
                  <a:lnTo>
                    <a:pt x="31" y="155"/>
                  </a:lnTo>
                  <a:lnTo>
                    <a:pt x="16" y="160"/>
                  </a:lnTo>
                  <a:lnTo>
                    <a:pt x="1" y="16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E1884ED0-8BAA-46F5-8745-0996241AC2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05841" y="5705387"/>
              <a:ext cx="705083" cy="228033"/>
            </a:xfrm>
            <a:custGeom>
              <a:avLst/>
              <a:gdLst>
                <a:gd name="T0" fmla="*/ 18 w 4030"/>
                <a:gd name="T1" fmla="*/ 675 h 1308"/>
                <a:gd name="T2" fmla="*/ 23 w 4030"/>
                <a:gd name="T3" fmla="*/ 699 h 1308"/>
                <a:gd name="T4" fmla="*/ 31 w 4030"/>
                <a:gd name="T5" fmla="*/ 726 h 1308"/>
                <a:gd name="T6" fmla="*/ 37 w 4030"/>
                <a:gd name="T7" fmla="*/ 756 h 1308"/>
                <a:gd name="T8" fmla="*/ 43 w 4030"/>
                <a:gd name="T9" fmla="*/ 804 h 1308"/>
                <a:gd name="T10" fmla="*/ 45 w 4030"/>
                <a:gd name="T11" fmla="*/ 856 h 1308"/>
                <a:gd name="T12" fmla="*/ 87 w 4030"/>
                <a:gd name="T13" fmla="*/ 1232 h 1308"/>
                <a:gd name="T14" fmla="*/ 94 w 4030"/>
                <a:gd name="T15" fmla="*/ 1269 h 1308"/>
                <a:gd name="T16" fmla="*/ 99 w 4030"/>
                <a:gd name="T17" fmla="*/ 1282 h 1308"/>
                <a:gd name="T18" fmla="*/ 104 w 4030"/>
                <a:gd name="T19" fmla="*/ 1292 h 1308"/>
                <a:gd name="T20" fmla="*/ 110 w 4030"/>
                <a:gd name="T21" fmla="*/ 1299 h 1308"/>
                <a:gd name="T22" fmla="*/ 118 w 4030"/>
                <a:gd name="T23" fmla="*/ 1305 h 1308"/>
                <a:gd name="T24" fmla="*/ 129 w 4030"/>
                <a:gd name="T25" fmla="*/ 1307 h 1308"/>
                <a:gd name="T26" fmla="*/ 143 w 4030"/>
                <a:gd name="T27" fmla="*/ 1308 h 1308"/>
                <a:gd name="T28" fmla="*/ 198 w 4030"/>
                <a:gd name="T29" fmla="*/ 1305 h 1308"/>
                <a:gd name="T30" fmla="*/ 313 w 4030"/>
                <a:gd name="T31" fmla="*/ 1292 h 1308"/>
                <a:gd name="T32" fmla="*/ 688 w 4030"/>
                <a:gd name="T33" fmla="*/ 1250 h 1308"/>
                <a:gd name="T34" fmla="*/ 1201 w 4030"/>
                <a:gd name="T35" fmla="*/ 1191 h 1308"/>
                <a:gd name="T36" fmla="*/ 1784 w 4030"/>
                <a:gd name="T37" fmla="*/ 1122 h 1308"/>
                <a:gd name="T38" fmla="*/ 2371 w 4030"/>
                <a:gd name="T39" fmla="*/ 1052 h 1308"/>
                <a:gd name="T40" fmla="*/ 2894 w 4030"/>
                <a:gd name="T41" fmla="*/ 991 h 1308"/>
                <a:gd name="T42" fmla="*/ 3286 w 4030"/>
                <a:gd name="T43" fmla="*/ 947 h 1308"/>
                <a:gd name="T44" fmla="*/ 3411 w 4030"/>
                <a:gd name="T45" fmla="*/ 934 h 1308"/>
                <a:gd name="T46" fmla="*/ 3479 w 4030"/>
                <a:gd name="T47" fmla="*/ 929 h 1308"/>
                <a:gd name="T48" fmla="*/ 3544 w 4030"/>
                <a:gd name="T49" fmla="*/ 924 h 1308"/>
                <a:gd name="T50" fmla="*/ 3615 w 4030"/>
                <a:gd name="T51" fmla="*/ 916 h 1308"/>
                <a:gd name="T52" fmla="*/ 3686 w 4030"/>
                <a:gd name="T53" fmla="*/ 908 h 1308"/>
                <a:gd name="T54" fmla="*/ 3752 w 4030"/>
                <a:gd name="T55" fmla="*/ 899 h 1308"/>
                <a:gd name="T56" fmla="*/ 4022 w 4030"/>
                <a:gd name="T57" fmla="*/ 872 h 1308"/>
                <a:gd name="T58" fmla="*/ 4026 w 4030"/>
                <a:gd name="T59" fmla="*/ 851 h 1308"/>
                <a:gd name="T60" fmla="*/ 4029 w 4030"/>
                <a:gd name="T61" fmla="*/ 811 h 1308"/>
                <a:gd name="T62" fmla="*/ 4030 w 4030"/>
                <a:gd name="T63" fmla="*/ 750 h 1308"/>
                <a:gd name="T64" fmla="*/ 4027 w 4030"/>
                <a:gd name="T65" fmla="*/ 692 h 1308"/>
                <a:gd name="T66" fmla="*/ 4016 w 4030"/>
                <a:gd name="T67" fmla="*/ 616 h 1308"/>
                <a:gd name="T68" fmla="*/ 3987 w 4030"/>
                <a:gd name="T69" fmla="*/ 453 h 1308"/>
                <a:gd name="T70" fmla="*/ 3951 w 4030"/>
                <a:gd name="T71" fmla="*/ 262 h 1308"/>
                <a:gd name="T72" fmla="*/ 3924 w 4030"/>
                <a:gd name="T73" fmla="*/ 135 h 1308"/>
                <a:gd name="T74" fmla="*/ 3910 w 4030"/>
                <a:gd name="T75" fmla="*/ 72 h 1308"/>
                <a:gd name="T76" fmla="*/ 3889 w 4030"/>
                <a:gd name="T77" fmla="*/ 7 h 1308"/>
                <a:gd name="T78" fmla="*/ 3886 w 4030"/>
                <a:gd name="T79" fmla="*/ 2 h 1308"/>
                <a:gd name="T80" fmla="*/ 3836 w 4030"/>
                <a:gd name="T81" fmla="*/ 1 h 1308"/>
                <a:gd name="T82" fmla="*/ 3715 w 4030"/>
                <a:gd name="T83" fmla="*/ 9 h 1308"/>
                <a:gd name="T84" fmla="*/ 3299 w 4030"/>
                <a:gd name="T85" fmla="*/ 48 h 1308"/>
                <a:gd name="T86" fmla="*/ 2719 w 4030"/>
                <a:gd name="T87" fmla="*/ 110 h 1308"/>
                <a:gd name="T88" fmla="*/ 2056 w 4030"/>
                <a:gd name="T89" fmla="*/ 183 h 1308"/>
                <a:gd name="T90" fmla="*/ 1395 w 4030"/>
                <a:gd name="T91" fmla="*/ 257 h 1308"/>
                <a:gd name="T92" fmla="*/ 818 w 4030"/>
                <a:gd name="T93" fmla="*/ 325 h 1308"/>
                <a:gd name="T94" fmla="*/ 409 w 4030"/>
                <a:gd name="T95" fmla="*/ 373 h 1308"/>
                <a:gd name="T96" fmla="*/ 249 w 4030"/>
                <a:gd name="T97" fmla="*/ 392 h 1308"/>
                <a:gd name="T98" fmla="*/ 217 w 4030"/>
                <a:gd name="T99" fmla="*/ 398 h 1308"/>
                <a:gd name="T100" fmla="*/ 185 w 4030"/>
                <a:gd name="T101" fmla="*/ 401 h 1308"/>
                <a:gd name="T102" fmla="*/ 119 w 4030"/>
                <a:gd name="T103" fmla="*/ 405 h 1308"/>
                <a:gd name="T104" fmla="*/ 57 w 4030"/>
                <a:gd name="T105" fmla="*/ 412 h 1308"/>
                <a:gd name="T106" fmla="*/ 27 w 4030"/>
                <a:gd name="T107" fmla="*/ 420 h 1308"/>
                <a:gd name="T108" fmla="*/ 0 w 4030"/>
                <a:gd name="T109" fmla="*/ 43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0" h="1308">
                  <a:moveTo>
                    <a:pt x="16" y="663"/>
                  </a:moveTo>
                  <a:lnTo>
                    <a:pt x="18" y="675"/>
                  </a:lnTo>
                  <a:lnTo>
                    <a:pt x="20" y="687"/>
                  </a:lnTo>
                  <a:lnTo>
                    <a:pt x="23" y="699"/>
                  </a:lnTo>
                  <a:lnTo>
                    <a:pt x="27" y="713"/>
                  </a:lnTo>
                  <a:lnTo>
                    <a:pt x="31" y="726"/>
                  </a:lnTo>
                  <a:lnTo>
                    <a:pt x="34" y="741"/>
                  </a:lnTo>
                  <a:lnTo>
                    <a:pt x="37" y="756"/>
                  </a:lnTo>
                  <a:lnTo>
                    <a:pt x="40" y="772"/>
                  </a:lnTo>
                  <a:lnTo>
                    <a:pt x="43" y="804"/>
                  </a:lnTo>
                  <a:lnTo>
                    <a:pt x="45" y="832"/>
                  </a:lnTo>
                  <a:lnTo>
                    <a:pt x="45" y="856"/>
                  </a:lnTo>
                  <a:lnTo>
                    <a:pt x="47" y="884"/>
                  </a:lnTo>
                  <a:lnTo>
                    <a:pt x="87" y="1232"/>
                  </a:lnTo>
                  <a:lnTo>
                    <a:pt x="91" y="1252"/>
                  </a:lnTo>
                  <a:lnTo>
                    <a:pt x="94" y="1269"/>
                  </a:lnTo>
                  <a:lnTo>
                    <a:pt x="97" y="1276"/>
                  </a:lnTo>
                  <a:lnTo>
                    <a:pt x="99" y="1282"/>
                  </a:lnTo>
                  <a:lnTo>
                    <a:pt x="101" y="1287"/>
                  </a:lnTo>
                  <a:lnTo>
                    <a:pt x="104" y="1292"/>
                  </a:lnTo>
                  <a:lnTo>
                    <a:pt x="107" y="1296"/>
                  </a:lnTo>
                  <a:lnTo>
                    <a:pt x="110" y="1299"/>
                  </a:lnTo>
                  <a:lnTo>
                    <a:pt x="114" y="1302"/>
                  </a:lnTo>
                  <a:lnTo>
                    <a:pt x="118" y="1305"/>
                  </a:lnTo>
                  <a:lnTo>
                    <a:pt x="123" y="1306"/>
                  </a:lnTo>
                  <a:lnTo>
                    <a:pt x="129" y="1307"/>
                  </a:lnTo>
                  <a:lnTo>
                    <a:pt x="135" y="1308"/>
                  </a:lnTo>
                  <a:lnTo>
                    <a:pt x="143" y="1308"/>
                  </a:lnTo>
                  <a:lnTo>
                    <a:pt x="162" y="1308"/>
                  </a:lnTo>
                  <a:lnTo>
                    <a:pt x="198" y="1305"/>
                  </a:lnTo>
                  <a:lnTo>
                    <a:pt x="248" y="1299"/>
                  </a:lnTo>
                  <a:lnTo>
                    <a:pt x="313" y="1292"/>
                  </a:lnTo>
                  <a:lnTo>
                    <a:pt x="479" y="1275"/>
                  </a:lnTo>
                  <a:lnTo>
                    <a:pt x="688" y="1250"/>
                  </a:lnTo>
                  <a:lnTo>
                    <a:pt x="932" y="1222"/>
                  </a:lnTo>
                  <a:lnTo>
                    <a:pt x="1201" y="1191"/>
                  </a:lnTo>
                  <a:lnTo>
                    <a:pt x="1488" y="1157"/>
                  </a:lnTo>
                  <a:lnTo>
                    <a:pt x="1784" y="1122"/>
                  </a:lnTo>
                  <a:lnTo>
                    <a:pt x="2081" y="1086"/>
                  </a:lnTo>
                  <a:lnTo>
                    <a:pt x="2371" y="1052"/>
                  </a:lnTo>
                  <a:lnTo>
                    <a:pt x="2645" y="1020"/>
                  </a:lnTo>
                  <a:lnTo>
                    <a:pt x="2894" y="991"/>
                  </a:lnTo>
                  <a:lnTo>
                    <a:pt x="3111" y="966"/>
                  </a:lnTo>
                  <a:lnTo>
                    <a:pt x="3286" y="947"/>
                  </a:lnTo>
                  <a:lnTo>
                    <a:pt x="3355" y="939"/>
                  </a:lnTo>
                  <a:lnTo>
                    <a:pt x="3411" y="934"/>
                  </a:lnTo>
                  <a:lnTo>
                    <a:pt x="3453" y="930"/>
                  </a:lnTo>
                  <a:lnTo>
                    <a:pt x="3479" y="929"/>
                  </a:lnTo>
                  <a:lnTo>
                    <a:pt x="3511" y="927"/>
                  </a:lnTo>
                  <a:lnTo>
                    <a:pt x="3544" y="924"/>
                  </a:lnTo>
                  <a:lnTo>
                    <a:pt x="3579" y="921"/>
                  </a:lnTo>
                  <a:lnTo>
                    <a:pt x="3615" y="916"/>
                  </a:lnTo>
                  <a:lnTo>
                    <a:pt x="3651" y="912"/>
                  </a:lnTo>
                  <a:lnTo>
                    <a:pt x="3686" y="908"/>
                  </a:lnTo>
                  <a:lnTo>
                    <a:pt x="3720" y="904"/>
                  </a:lnTo>
                  <a:lnTo>
                    <a:pt x="3752" y="899"/>
                  </a:lnTo>
                  <a:lnTo>
                    <a:pt x="4020" y="879"/>
                  </a:lnTo>
                  <a:lnTo>
                    <a:pt x="4022" y="872"/>
                  </a:lnTo>
                  <a:lnTo>
                    <a:pt x="4024" y="863"/>
                  </a:lnTo>
                  <a:lnTo>
                    <a:pt x="4026" y="851"/>
                  </a:lnTo>
                  <a:lnTo>
                    <a:pt x="4027" y="839"/>
                  </a:lnTo>
                  <a:lnTo>
                    <a:pt x="4029" y="811"/>
                  </a:lnTo>
                  <a:lnTo>
                    <a:pt x="4030" y="782"/>
                  </a:lnTo>
                  <a:lnTo>
                    <a:pt x="4030" y="750"/>
                  </a:lnTo>
                  <a:lnTo>
                    <a:pt x="4029" y="720"/>
                  </a:lnTo>
                  <a:lnTo>
                    <a:pt x="4027" y="692"/>
                  </a:lnTo>
                  <a:lnTo>
                    <a:pt x="4024" y="670"/>
                  </a:lnTo>
                  <a:lnTo>
                    <a:pt x="4016" y="616"/>
                  </a:lnTo>
                  <a:lnTo>
                    <a:pt x="4002" y="543"/>
                  </a:lnTo>
                  <a:lnTo>
                    <a:pt x="3987" y="453"/>
                  </a:lnTo>
                  <a:lnTo>
                    <a:pt x="3970" y="358"/>
                  </a:lnTo>
                  <a:lnTo>
                    <a:pt x="3951" y="262"/>
                  </a:lnTo>
                  <a:lnTo>
                    <a:pt x="3933" y="174"/>
                  </a:lnTo>
                  <a:lnTo>
                    <a:pt x="3924" y="135"/>
                  </a:lnTo>
                  <a:lnTo>
                    <a:pt x="3917" y="101"/>
                  </a:lnTo>
                  <a:lnTo>
                    <a:pt x="3910" y="72"/>
                  </a:lnTo>
                  <a:lnTo>
                    <a:pt x="3904" y="50"/>
                  </a:lnTo>
                  <a:lnTo>
                    <a:pt x="3889" y="7"/>
                  </a:lnTo>
                  <a:lnTo>
                    <a:pt x="3888" y="4"/>
                  </a:lnTo>
                  <a:lnTo>
                    <a:pt x="3886" y="2"/>
                  </a:lnTo>
                  <a:lnTo>
                    <a:pt x="3871" y="0"/>
                  </a:lnTo>
                  <a:lnTo>
                    <a:pt x="3836" y="1"/>
                  </a:lnTo>
                  <a:lnTo>
                    <a:pt x="3784" y="3"/>
                  </a:lnTo>
                  <a:lnTo>
                    <a:pt x="3715" y="9"/>
                  </a:lnTo>
                  <a:lnTo>
                    <a:pt x="3533" y="25"/>
                  </a:lnTo>
                  <a:lnTo>
                    <a:pt x="3299" y="48"/>
                  </a:lnTo>
                  <a:lnTo>
                    <a:pt x="3024" y="77"/>
                  </a:lnTo>
                  <a:lnTo>
                    <a:pt x="2719" y="110"/>
                  </a:lnTo>
                  <a:lnTo>
                    <a:pt x="2392" y="146"/>
                  </a:lnTo>
                  <a:lnTo>
                    <a:pt x="2056" y="183"/>
                  </a:lnTo>
                  <a:lnTo>
                    <a:pt x="1720" y="221"/>
                  </a:lnTo>
                  <a:lnTo>
                    <a:pt x="1395" y="257"/>
                  </a:lnTo>
                  <a:lnTo>
                    <a:pt x="1090" y="293"/>
                  </a:lnTo>
                  <a:lnTo>
                    <a:pt x="818" y="325"/>
                  </a:lnTo>
                  <a:lnTo>
                    <a:pt x="587" y="352"/>
                  </a:lnTo>
                  <a:lnTo>
                    <a:pt x="409" y="373"/>
                  </a:lnTo>
                  <a:lnTo>
                    <a:pt x="292" y="387"/>
                  </a:lnTo>
                  <a:lnTo>
                    <a:pt x="249" y="392"/>
                  </a:lnTo>
                  <a:lnTo>
                    <a:pt x="234" y="395"/>
                  </a:lnTo>
                  <a:lnTo>
                    <a:pt x="217" y="398"/>
                  </a:lnTo>
                  <a:lnTo>
                    <a:pt x="201" y="400"/>
                  </a:lnTo>
                  <a:lnTo>
                    <a:pt x="185" y="401"/>
                  </a:lnTo>
                  <a:lnTo>
                    <a:pt x="152" y="403"/>
                  </a:lnTo>
                  <a:lnTo>
                    <a:pt x="119" y="405"/>
                  </a:lnTo>
                  <a:lnTo>
                    <a:pt x="87" y="407"/>
                  </a:lnTo>
                  <a:lnTo>
                    <a:pt x="57" y="412"/>
                  </a:lnTo>
                  <a:lnTo>
                    <a:pt x="41" y="415"/>
                  </a:lnTo>
                  <a:lnTo>
                    <a:pt x="27" y="420"/>
                  </a:lnTo>
                  <a:lnTo>
                    <a:pt x="14" y="425"/>
                  </a:lnTo>
                  <a:lnTo>
                    <a:pt x="0" y="431"/>
                  </a:lnTo>
                  <a:lnTo>
                    <a:pt x="16" y="6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3FAF09D9-2348-4272-8C11-2BD2E11F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84706" y="4274016"/>
              <a:ext cx="1372997" cy="1803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8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81050"/>
            <a:ext cx="10800000" cy="676275"/>
          </a:xfrm>
        </p:spPr>
        <p:txBody>
          <a:bodyPr/>
          <a:lstStyle/>
          <a:p>
            <a:r>
              <a:rPr lang="cs-CZ" dirty="0"/>
              <a:t>Podpora škol při proměně vzdělávání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457325"/>
            <a:ext cx="10799887" cy="5238749"/>
          </a:xfrm>
        </p:spPr>
        <p:txBody>
          <a:bodyPr numCol="2"/>
          <a:lstStyle/>
          <a:p>
            <a:r>
              <a:rPr lang="cs-CZ" sz="1400" b="1" dirty="0">
                <a:solidFill>
                  <a:schemeClr val="tx2"/>
                </a:solidFill>
                <a:cs typeface="Calibri"/>
              </a:rPr>
              <a:t>Modelové školní vzdělávací programy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1. 11. 2024: Vyhlášeno </a:t>
            </a:r>
            <a:r>
              <a:rPr lang="cs-CZ" sz="1400" b="1" dirty="0">
                <a:solidFill>
                  <a:schemeClr val="accent3"/>
                </a:solidFill>
                <a:cs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Avízo pokusného ověřování modelových školních vzdělávacích programů 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(MŠMT).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Kulatý stůl k Pracovnímu návrhu modelových ŠVP, 6. 2., záznam: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  <a:hlinkClick r:id="rId3"/>
              </a:rPr>
              <a:t>https://www.youtube.com/live/fAFpeD2s9nk?utm_source=newsletter&amp;utm_medium=email&amp;utm_campaign=kurikulum&amp;utm_content=nove-rvp-22.1.2025</a:t>
            </a:r>
            <a:endParaRPr lang="cs-CZ" sz="1400" dirty="0">
              <a:solidFill>
                <a:schemeClr val="tx2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Cíle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Získat zpětnou vazbu na modelové ŠVP z praxe škol.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Prověřit přenositelnost, srozumitelnost a využitelnost těchto mŠVP v praxi.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Zajistit podklady pro přizpůsobení modelových ŠVP potřebám škol.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Školy a pokusné ověřování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Maximálně 100 základních škol celkově pro všechny tři moduly.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Přihlášky škol budou posouzeny NPI ČR a MŠMT.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Zapojeným školám bude poskytnuta metodická podpora.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  <a:cs typeface="Calibri"/>
              </a:rPr>
              <a:t>Zapojené školy poskytnou strukturovanou zpětnou vazbu.</a:t>
            </a:r>
          </a:p>
          <a:p>
            <a:endParaRPr lang="cs-CZ" sz="1400" dirty="0">
              <a:solidFill>
                <a:schemeClr val="tx2"/>
              </a:solidFill>
              <a:cs typeface="Calibri"/>
            </a:endParaRPr>
          </a:p>
          <a:p>
            <a:endParaRPr lang="cs-CZ" sz="1400" dirty="0">
              <a:solidFill>
                <a:schemeClr val="tx2"/>
              </a:solidFill>
              <a:cs typeface="Calibri"/>
            </a:endParaRPr>
          </a:p>
          <a:p>
            <a:endParaRPr lang="cs-CZ" sz="1400" dirty="0">
              <a:solidFill>
                <a:schemeClr val="tx2"/>
              </a:solidFill>
              <a:cs typeface="Calibri"/>
            </a:endParaRPr>
          </a:p>
          <a:p>
            <a:r>
              <a:rPr lang="cs-CZ" sz="1400" b="1" dirty="0">
                <a:solidFill>
                  <a:schemeClr val="tx2"/>
                </a:solidFill>
                <a:cs typeface="Calibri"/>
              </a:rPr>
              <a:t>Model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 </a:t>
            </a:r>
            <a:r>
              <a:rPr lang="cs-CZ" sz="1400" b="1" dirty="0">
                <a:solidFill>
                  <a:schemeClr val="tx2"/>
                </a:solidFill>
                <a:cs typeface="Calibri"/>
              </a:rPr>
              <a:t>A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: </a:t>
            </a:r>
            <a:r>
              <a:rPr lang="cs-CZ" sz="1400" b="1" dirty="0">
                <a:solidFill>
                  <a:schemeClr val="tx2"/>
                </a:solidFill>
                <a:cs typeface="Calibri"/>
              </a:rPr>
              <a:t>Tradiční struktura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 odpovídající vzdělávacím oborům revidovaného RVP ZV. Předměty jsou jasně rozděleny podle jednotlivých oborů.</a:t>
            </a:r>
          </a:p>
          <a:p>
            <a:endParaRPr lang="cs-CZ" sz="1400" dirty="0">
              <a:solidFill>
                <a:schemeClr val="tx2"/>
              </a:solidFill>
              <a:cs typeface="Calibri"/>
            </a:endParaRPr>
          </a:p>
          <a:p>
            <a:r>
              <a:rPr lang="cs-CZ" sz="1400" b="1" dirty="0">
                <a:solidFill>
                  <a:schemeClr val="tx2"/>
                </a:solidFill>
                <a:cs typeface="Calibri"/>
              </a:rPr>
              <a:t>Model B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: </a:t>
            </a:r>
            <a:r>
              <a:rPr lang="cs-CZ" sz="1400" b="1" dirty="0">
                <a:solidFill>
                  <a:schemeClr val="tx2"/>
                </a:solidFill>
                <a:cs typeface="Calibri"/>
              </a:rPr>
              <a:t>Integrovaný přístup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, kde jsou předměty sestaveny tak, aby se </a:t>
            </a:r>
          </a:p>
          <a:p>
            <a:r>
              <a:rPr lang="cs-CZ" sz="1400" dirty="0">
                <a:solidFill>
                  <a:schemeClr val="tx2"/>
                </a:solidFill>
                <a:cs typeface="Calibri"/>
              </a:rPr>
              <a:t>očekávané výstupy různých vzdělávacích oborů a oblastí spojily do integrovaných předmětů.</a:t>
            </a:r>
          </a:p>
          <a:p>
            <a:endParaRPr lang="cs-CZ" sz="1400" dirty="0">
              <a:solidFill>
                <a:schemeClr val="tx2"/>
              </a:solidFill>
              <a:cs typeface="Calibri"/>
            </a:endParaRPr>
          </a:p>
          <a:p>
            <a:r>
              <a:rPr lang="cs-CZ" sz="1400" b="1" dirty="0">
                <a:solidFill>
                  <a:schemeClr val="tx2"/>
                </a:solidFill>
                <a:cs typeface="Calibri"/>
              </a:rPr>
              <a:t>Model C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: </a:t>
            </a:r>
            <a:r>
              <a:rPr lang="cs-CZ" sz="1400" b="1" dirty="0">
                <a:solidFill>
                  <a:schemeClr val="tx2"/>
                </a:solidFill>
                <a:cs typeface="Calibri"/>
              </a:rPr>
              <a:t>Tematická struktura</a:t>
            </a:r>
            <a:r>
              <a:rPr lang="cs-CZ" sz="1400" dirty="0">
                <a:solidFill>
                  <a:schemeClr val="tx2"/>
                </a:solidFill>
                <a:cs typeface="Calibri"/>
              </a:rPr>
              <a:t>, kde jsou „předměty“ založeny na projektech nebo tématech, jako jsou „voda“, „demokracie“ nebo „udržitelnost“, a tato témata se řeší z různých oborových pohledů. Významnou roli zde hrají průřezová témata, která mohou být základem pro strukturaci vzdělávacího obsahu</a:t>
            </a:r>
            <a:r>
              <a:rPr lang="cs-CZ" sz="1600" dirty="0">
                <a:solidFill>
                  <a:schemeClr val="tx2"/>
                </a:solidFill>
                <a:cs typeface="Calibri"/>
              </a:rPr>
              <a:t>.</a:t>
            </a:r>
          </a:p>
          <a:p>
            <a:endParaRPr lang="cs-CZ" sz="12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1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6DC38C7-141A-4D5D-808F-DA17E484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71501"/>
            <a:ext cx="10800000" cy="647700"/>
          </a:xfrm>
        </p:spPr>
        <p:txBody>
          <a:bodyPr/>
          <a:lstStyle/>
          <a:p>
            <a:r>
              <a:rPr lang="cs-CZ" dirty="0"/>
              <a:t>Avízo pokusného ověřování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34DE51-D371-43ED-A096-7D53DF612D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6</a:t>
            </a:fld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EFA7D48-F5C2-416D-AD49-CD3D077E5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60946"/>
              </p:ext>
            </p:extLst>
          </p:nvPr>
        </p:nvGraphicFramePr>
        <p:xfrm>
          <a:off x="900000" y="1123950"/>
          <a:ext cx="10800000" cy="5029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34500">
                  <a:extLst>
                    <a:ext uri="{9D8B030D-6E8A-4147-A177-3AD203B41FA5}">
                      <a16:colId xmlns:a16="http://schemas.microsoft.com/office/drawing/2014/main" val="2465256013"/>
                    </a:ext>
                  </a:extLst>
                </a:gridCol>
                <a:gridCol w="8765500">
                  <a:extLst>
                    <a:ext uri="{9D8B030D-6E8A-4147-A177-3AD203B41FA5}">
                      <a16:colId xmlns:a16="http://schemas.microsoft.com/office/drawing/2014/main" val="1903426172"/>
                    </a:ext>
                  </a:extLst>
                </a:gridCol>
              </a:tblGrid>
              <a:tr h="263667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Termín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Činnost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86894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15. 2. 2025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MŠMT zveřejní návrhy tradičního a integrovaného modelového ŠVP a základní rámec a věcný popis tematického modelového ŠVP.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65563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15. 3. 2025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Vyhlášení pokusného ověřování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94693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1. 4. - 7. 7.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Příjem žádostí o zapojení do pokusného ověřování, poskytování konzultací školám ze strany NPI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06373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8. 7 - 14. 8.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Posuzování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63804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15. 8. 2025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Vyhlášení výsledků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70967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1. 9. 2025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Zahájení realizace pokusného ověřování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14164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15. 2. 2026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Zaslání průběžné zpětné vazby školami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10347"/>
                  </a:ext>
                </a:extLst>
              </a:tr>
              <a:tr h="351556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15. 7. 2026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Zaslání závěrečné zpětné vazby školami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39490"/>
                  </a:ext>
                </a:extLst>
              </a:tr>
              <a:tr h="191404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16. 7. - 20. 8.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Zpracování zpětné vazby a úprava modelových ŠVP, zpracování závěrečné zprávy z pokusného ověřování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1779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1. 9. 2026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</a:rPr>
                        <a:t>Zveřejnění finální podoby modelových ŠVP a závěrečné zprávy z pokusného ověřování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4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47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47725"/>
            <a:ext cx="10800000" cy="466725"/>
          </a:xfrm>
        </p:spPr>
        <p:txBody>
          <a:bodyPr/>
          <a:lstStyle/>
          <a:p>
            <a:r>
              <a:rPr lang="cs-CZ" dirty="0"/>
              <a:t>Metodické kabinety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428750"/>
            <a:ext cx="10394421" cy="5043651"/>
          </a:xfrm>
        </p:spPr>
        <p:txBody>
          <a:bodyPr numCol="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Calibri"/>
              </a:rPr>
              <a:t>Pravidelná jednání a činnost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 členů a členek </a:t>
            </a:r>
            <a:r>
              <a:rPr lang="cs-CZ" sz="1800" b="1" dirty="0">
                <a:solidFill>
                  <a:schemeClr val="tx2"/>
                </a:solidFill>
                <a:cs typeface="Calibri"/>
              </a:rPr>
              <a:t>Národního metodického kabinetu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(NMK) a </a:t>
            </a:r>
            <a:r>
              <a:rPr lang="cs-CZ" sz="1800" b="1" dirty="0">
                <a:solidFill>
                  <a:schemeClr val="tx2"/>
                </a:solidFill>
                <a:cs typeface="Calibri"/>
              </a:rPr>
              <a:t>územních metodických kabinetů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(ÚMK) v 6 sekcích a 35 územích: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prezenční či online setkání sekcí a pracovních skupin pro ilustrativní výukové jednotky,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online konzultace,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sdílení materiálů přes digitální platformy,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účast na vzdělávacích programech.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Sběr a schvalování </a:t>
            </a:r>
            <a:r>
              <a:rPr lang="cs-CZ" sz="1800" b="1" dirty="0">
                <a:solidFill>
                  <a:schemeClr val="tx2"/>
                </a:solidFill>
                <a:cs typeface="Calibri"/>
              </a:rPr>
              <a:t>podnětů pro MŠMT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z územních metodických kabinetů.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i="1" dirty="0">
                <a:solidFill>
                  <a:schemeClr val="tx2"/>
                </a:solidFill>
                <a:cs typeface="Calibri"/>
              </a:rPr>
              <a:t>Jaro 2024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: hlubší zpětná vazba k návrhu revizí RVP.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i="1" dirty="0">
                <a:solidFill>
                  <a:schemeClr val="tx2"/>
                </a:solidFill>
                <a:cs typeface="Calibri"/>
              </a:rPr>
              <a:t>Podzim 2024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: e-</a:t>
            </a:r>
            <a:r>
              <a:rPr lang="cs-CZ" sz="1800" dirty="0" err="1">
                <a:solidFill>
                  <a:schemeClr val="tx2"/>
                </a:solidFill>
                <a:cs typeface="Calibri"/>
              </a:rPr>
              <a:t>learning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 a školení k pochopení revidovaných RVP PV a ZV; příprava ilustrativních jednotek a spolupráce mentorů / odborných garantů z řad NMK s členy a členkami ÚMK.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  <a:cs typeface="Calibri"/>
              </a:rPr>
              <a:t>Akce přímé podpory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– vzdělávání pro všechny učitele a učitelky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cs typeface="Calibri"/>
              </a:rPr>
              <a:t>700 prezenčních nebo online vzdělávacích programů na krajských pracovištích NPI nebo ve školách.</a:t>
            </a:r>
          </a:p>
          <a:p>
            <a:endParaRPr lang="cs-CZ" dirty="0">
              <a:solidFill>
                <a:schemeClr val="tx2"/>
              </a:solidFill>
              <a:cs typeface="Calibri"/>
            </a:endParaRPr>
          </a:p>
          <a:p>
            <a:endParaRPr lang="cs-CZ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20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459958"/>
            <a:ext cx="10799887" cy="4012443"/>
          </a:xfrm>
        </p:spPr>
        <p:txBody>
          <a:bodyPr numCol="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Během realizace projektu má vzniknout </a:t>
            </a:r>
            <a:r>
              <a:rPr lang="cs-CZ" sz="1800" b="1" dirty="0"/>
              <a:t>databáze 3 000 otevřených vzdělávacích zdrojů </a:t>
            </a:r>
            <a:r>
              <a:rPr lang="cs-CZ" sz="1800" dirty="0"/>
              <a:t>(OVZ) pro předškolní, základní a střední vzdělávání.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Pro každý očekáváný výsledek učení plánujeme nalézt 3-5 OVZ různých typů a forem, součástí budou didaktická kritéria.​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/>
              <a:t>OVZ budou zobrazeny v metodické podpoře </a:t>
            </a:r>
            <a:r>
              <a:rPr lang="cs-CZ" sz="18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informačního systému RVP</a:t>
            </a:r>
            <a:r>
              <a:rPr lang="cs-CZ" sz="1800" dirty="0">
                <a:solidFill>
                  <a:schemeClr val="accent3"/>
                </a:solidFill>
              </a:rPr>
              <a:t> </a:t>
            </a:r>
            <a:r>
              <a:rPr lang="cs-CZ" sz="1800" dirty="0"/>
              <a:t>a na </a:t>
            </a:r>
            <a:r>
              <a:rPr lang="cs-CZ" sz="1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rvp.cz</a:t>
            </a:r>
            <a:r>
              <a:rPr lang="cs-CZ" sz="1800" dirty="0"/>
              <a:t>.​</a:t>
            </a:r>
          </a:p>
          <a:p>
            <a:endParaRPr lang="cs-CZ" dirty="0">
              <a:solidFill>
                <a:schemeClr val="tx2"/>
              </a:solidFill>
              <a:cs typeface="Calibri"/>
            </a:endParaRPr>
          </a:p>
          <a:p>
            <a:endParaRPr lang="cs-CZ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3CCFD5-56B4-4B0A-8B1D-7E06D98171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8666999" y="4035061"/>
            <a:ext cx="2694334" cy="28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6DC38C7-141A-4D5D-808F-DA17E484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90551"/>
            <a:ext cx="10800000" cy="704850"/>
          </a:xfrm>
        </p:spPr>
        <p:txBody>
          <a:bodyPr/>
          <a:lstStyle/>
          <a:p>
            <a:r>
              <a:rPr lang="cs-CZ" dirty="0"/>
              <a:t>Termíny celostátních akcí IPs Kurikulum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34DE51-D371-43ED-A096-7D53DF612D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C42E146-6BD8-477E-A83B-6A6AAF87A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4212"/>
              </p:ext>
            </p:extLst>
          </p:nvPr>
        </p:nvGraphicFramePr>
        <p:xfrm>
          <a:off x="900000" y="1295401"/>
          <a:ext cx="10800000" cy="31813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751512">
                  <a:extLst>
                    <a:ext uri="{9D8B030D-6E8A-4147-A177-3AD203B41FA5}">
                      <a16:colId xmlns:a16="http://schemas.microsoft.com/office/drawing/2014/main" val="1856447287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220247332"/>
                    </a:ext>
                  </a:extLst>
                </a:gridCol>
              </a:tblGrid>
              <a:tr h="378732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Realizované odborné panely a konference</a:t>
                      </a:r>
                      <a:endParaRPr lang="cs-CZ" sz="1400" b="1" dirty="0">
                        <a:solidFill>
                          <a:schemeClr val="bg1"/>
                        </a:solidFill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965237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>
                          <a:solidFill>
                            <a:schemeClr val="accent3"/>
                          </a:solidFill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Odborný panel: Pojďme společně hledat cestu k formativnímu hodnocení</a:t>
                      </a:r>
                      <a:endParaRPr lang="cs-CZ" sz="1400" b="0" i="0" u="none" strike="noStrike" kern="1200" baseline="0" dirty="0">
                        <a:solidFill>
                          <a:schemeClr val="accent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22. 1. 2024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921937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kern="1200" baseline="0" dirty="0">
                          <a:solidFill>
                            <a:schemeClr val="accent3"/>
                          </a:solidFill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Tematický den NS MAS</a:t>
                      </a:r>
                      <a:endParaRPr lang="cs-CZ" sz="1400" b="0" i="0" u="none" strike="noStrike" kern="1200" baseline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11. 4. 2024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905238"/>
                  </a:ext>
                </a:extLst>
              </a:tr>
              <a:tr h="643845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Odborný panel: Profesní učící se komunity a kurikulární práce. Jak implementovat revidované RVP prostřednictvím učících se komunit, aby to mělo dopad na učení a spokojenost žáka</a:t>
                      </a:r>
                      <a:endParaRPr lang="cs-CZ" sz="1400" b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6. 6. 2024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301346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kern="1200" baseline="0" dirty="0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Tematický den NS MAS</a:t>
                      </a:r>
                      <a:endParaRPr lang="cs-CZ" sz="1400" b="0" i="0" u="none" strike="noStrike" kern="1200" baseline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10. 10. 2024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458801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Odborná konference: Inovace ve vzdělání</a:t>
                      </a:r>
                      <a:r>
                        <a:rPr lang="cs-CZ" sz="1400" dirty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17. 10. 2024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94627"/>
                  </a:ext>
                </a:extLst>
              </a:tr>
              <a:tr h="6438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cs-CZ" sz="1400" u="none" strike="noStrike" baseline="0" noProof="0" dirty="0">
                          <a:solidFill>
                            <a:schemeClr val="tx2"/>
                          </a:solidFill>
                          <a:hlinkClick r:id="rId7"/>
                        </a:rPr>
                        <a:t>Odborný panel: Jak začlenit kompetence a gramotnosti do výuky a života školy a jak vyhodnocovat pokroky žáků</a:t>
                      </a:r>
                      <a:endParaRPr lang="cs-CZ" sz="1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2. 12. 2024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90698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FF01A0B-12DB-4AD5-94A8-7A6A81067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93366"/>
              </p:ext>
            </p:extLst>
          </p:nvPr>
        </p:nvGraphicFramePr>
        <p:xfrm>
          <a:off x="900000" y="4619625"/>
          <a:ext cx="10800000" cy="20236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746978">
                  <a:extLst>
                    <a:ext uri="{9D8B030D-6E8A-4147-A177-3AD203B41FA5}">
                      <a16:colId xmlns:a16="http://schemas.microsoft.com/office/drawing/2014/main" val="965047305"/>
                    </a:ext>
                  </a:extLst>
                </a:gridCol>
                <a:gridCol w="2053022">
                  <a:extLst>
                    <a:ext uri="{9D8B030D-6E8A-4147-A177-3AD203B41FA5}">
                      <a16:colId xmlns:a16="http://schemas.microsoft.com/office/drawing/2014/main" val="2424333624"/>
                    </a:ext>
                  </a:extLst>
                </a:gridCol>
              </a:tblGrid>
              <a:tr h="404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Plánované akce</a:t>
                      </a:r>
                      <a:endParaRPr lang="cs-CZ" sz="1600" b="1" dirty="0">
                        <a:solidFill>
                          <a:schemeClr val="bg1"/>
                        </a:solidFill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783142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r>
                        <a:rPr lang="cs-CZ" sz="1600" u="none" strike="noStrike" kern="1200" baseline="0" dirty="0">
                          <a:solidFill>
                            <a:schemeClr val="tx2"/>
                          </a:solidFill>
                        </a:rPr>
                        <a:t>Tematický den NS MAS</a:t>
                      </a:r>
                      <a:endParaRPr lang="cs-CZ" sz="16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9. 4. 2025</a:t>
                      </a:r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9:00</a:t>
                      </a:r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11:00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034774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r>
                        <a:rPr lang="cs-CZ" sz="1600" u="none" strike="noStrike" kern="1200" baseline="0" dirty="0">
                          <a:solidFill>
                            <a:schemeClr val="tx2"/>
                          </a:solidFill>
                        </a:rPr>
                        <a:t>Odborný panel: Zastřešující téma – formativní hodnocení</a:t>
                      </a:r>
                      <a:endParaRPr lang="cs-CZ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květen 2025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707899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r>
                        <a:rPr lang="cs-CZ" sz="1600" u="none" strike="noStrike" kern="1200" baseline="0" dirty="0">
                          <a:solidFill>
                            <a:schemeClr val="tx2"/>
                          </a:solidFill>
                        </a:rPr>
                        <a:t>Odborná konference: Inovace ve vzdělávání 2</a:t>
                      </a:r>
                      <a:endParaRPr lang="cs-CZ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říjen 2025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34491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kern="1200" baseline="0" dirty="0">
                          <a:solidFill>
                            <a:schemeClr val="tx2"/>
                          </a:solidFill>
                        </a:rPr>
                        <a:t>Odborný panel: Zastřešující téma – profesní učící se komunity</a:t>
                      </a:r>
                      <a:endParaRPr lang="cs-CZ" sz="1600" b="1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2"/>
                          </a:solidFill>
                        </a:rPr>
                        <a:t>listopad 2025</a:t>
                      </a:r>
                      <a:endParaRPr lang="cs-CZ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9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33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urikulum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02216E"/>
      </a:accent2>
      <a:accent3>
        <a:srgbClr val="7D272D"/>
      </a:accent3>
      <a:accent4>
        <a:srgbClr val="FDAE82"/>
      </a:accent4>
      <a:accent5>
        <a:srgbClr val="E3EBBC"/>
      </a:accent5>
      <a:accent6>
        <a:srgbClr val="CFD9DE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luprace v uzemi_GU_2025" id="{B50F6D08-1660-4E78-9AED-AC548BEE331F}" vid="{48290DEC-7CDD-4C32-A85A-FE796734424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E5C10275D574E8F37D5B2CDA69994" ma:contentTypeVersion="13" ma:contentTypeDescription="Vytvoří nový dokument" ma:contentTypeScope="" ma:versionID="23cac90422103d2610ca21e9c56304ff">
  <xsd:schema xmlns:xsd="http://www.w3.org/2001/XMLSchema" xmlns:xs="http://www.w3.org/2001/XMLSchema" xmlns:p="http://schemas.microsoft.com/office/2006/metadata/properties" xmlns:ns2="095c3ad0-f06c-4399-896a-80e8bafb83ea" xmlns:ns3="fa604178-4d07-4cb6-8de4-e8c36db73038" targetNamespace="http://schemas.microsoft.com/office/2006/metadata/properties" ma:root="true" ma:fieldsID="d14ea5d3d2e5e46822396528492a4f42" ns2:_="" ns3:_="">
    <xsd:import namespace="095c3ad0-f06c-4399-896a-80e8bafb83ea"/>
    <xsd:import namespace="fa604178-4d07-4cb6-8de4-e8c36db73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c3ad0-f06c-4399-896a-80e8bafb8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22f3230-ce06-4f92-a50b-c050fa82c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4178-4d07-4cb6-8de4-e8c36db730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a801d5-8d41-4d1f-9bf7-9538a2e2d719}" ma:internalName="TaxCatchAll" ma:showField="CatchAllData" ma:web="fa604178-4d07-4cb6-8de4-e8c36db73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04178-4d07-4cb6-8de4-e8c36db73038" xsi:nil="true"/>
    <lcf76f155ced4ddcb4097134ff3c332f xmlns="095c3ad0-f06c-4399-896a-80e8bafb8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03339-1243-421F-AEEE-31034B967995}"/>
</file>

<file path=customXml/itemProps2.xml><?xml version="1.0" encoding="utf-8"?>
<ds:datastoreItem xmlns:ds="http://schemas.openxmlformats.org/officeDocument/2006/customXml" ds:itemID="{B158DB35-6520-4E3D-AE48-CC8150844047}"/>
</file>

<file path=customXml/itemProps3.xml><?xml version="1.0" encoding="utf-8"?>
<ds:datastoreItem xmlns:ds="http://schemas.openxmlformats.org/officeDocument/2006/customXml" ds:itemID="{0DF5B3E3-DD58-4575-81C4-F5199CB569B9}"/>
</file>

<file path=docProps/app.xml><?xml version="1.0" encoding="utf-8"?>
<Properties xmlns="http://schemas.openxmlformats.org/officeDocument/2006/extended-properties" xmlns:vt="http://schemas.openxmlformats.org/officeDocument/2006/docPropsVTypes">
  <Template>Spoluprace v uzemi_GU_2025</Template>
  <TotalTime>3630</TotalTime>
  <Words>1097</Words>
  <Application>Microsoft Office PowerPoint</Application>
  <PresentationFormat>Širokoúhlá obrazovka</PresentationFormat>
  <Paragraphs>142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Motiv Office</vt:lpstr>
      <vt:lpstr>Spolupráce v území IPs Podpora kurikulární práce škol</vt:lpstr>
      <vt:lpstr>Prezentace aplikace PowerPoint</vt:lpstr>
      <vt:lpstr>Aktuality  z věcných klíčových aktivit</vt:lpstr>
      <vt:lpstr>Podpora škol při proměně vzdělávání</vt:lpstr>
      <vt:lpstr>Podpora škol při proměně vzdělávání</vt:lpstr>
      <vt:lpstr>Avízo pokusného ověřování</vt:lpstr>
      <vt:lpstr>Metodické kabinety</vt:lpstr>
      <vt:lpstr>Otevřené vzdělávací zdroje</vt:lpstr>
      <vt:lpstr>Termíny celostátních akcí IPs Kurikulum</vt:lpstr>
      <vt:lpstr>Prioritní témata vzdělávacích programů na rok 2025</vt:lpstr>
      <vt:lpstr>Prezentace aplikace PowerPoint</vt:lpstr>
      <vt:lpstr>Sledujte nás. Pojďte dál…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Spolupráce v území IPs Podpora kurikulární práce škol</dc:title>
  <dc:creator>Keclíková Eva</dc:creator>
  <cp:lastModifiedBy>ZELNÍČKOVÁ Ilona</cp:lastModifiedBy>
  <cp:revision>15</cp:revision>
  <dcterms:created xsi:type="dcterms:W3CDTF">2025-01-02T09:10:49Z</dcterms:created>
  <dcterms:modified xsi:type="dcterms:W3CDTF">2025-03-20T08:19:17Z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0x010100DF4E5C10275D574E8F37D5B2CDA69994</vt:lpwstr>
  </property>
</Properties>
</file>